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theme/theme5.xml" ContentType="application/vnd.openxmlformats-officedocument.theme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slideLayouts/slideLayout10.xml" ContentType="application/vnd.openxmlformats-officedocument.presentationml.slideLayout+xml"/>
  <Override PartName="/ppt/theme/theme7.xml" ContentType="application/vnd.openxmlformats-officedocument.theme+xml"/>
  <Override PartName="/ppt/slideLayouts/slideLayout11.xml" ContentType="application/vnd.openxmlformats-officedocument.presentationml.slideLayout+xml"/>
  <Override PartName="/ppt/theme/theme8.xml" ContentType="application/vnd.openxmlformats-officedocument.theme+xml"/>
  <Override PartName="/ppt/slideLayouts/slideLayout12.xml" ContentType="application/vnd.openxmlformats-officedocument.presentationml.slideLayout+xml"/>
  <Override PartName="/ppt/theme/theme9.xml" ContentType="application/vnd.openxmlformats-officedocument.theme+xml"/>
  <Override PartName="/ppt/slideLayouts/slideLayout13.xml" ContentType="application/vnd.openxmlformats-officedocument.presentationml.slideLayout+xml"/>
  <Override PartName="/ppt/theme/theme10.xml" ContentType="application/vnd.openxmlformats-officedocument.theme+xml"/>
  <Override PartName="/ppt/slideLayouts/slideLayout14.xml" ContentType="application/vnd.openxmlformats-officedocument.presentationml.slideLayout+xml"/>
  <Override PartName="/ppt/theme/theme11.xml" ContentType="application/vnd.openxmlformats-officedocument.theme+xml"/>
  <Override PartName="/ppt/slideLayouts/slideLayout15.xml" ContentType="application/vnd.openxmlformats-officedocument.presentationml.slideLayout+xml"/>
  <Override PartName="/ppt/theme/theme12.xml" ContentType="application/vnd.openxmlformats-officedocument.theme+xml"/>
  <Override PartName="/ppt/slideLayouts/slideLayout16.xml" ContentType="application/vnd.openxmlformats-officedocument.presentationml.slideLayout+xml"/>
  <Override PartName="/ppt/theme/theme13.xml" ContentType="application/vnd.openxmlformats-officedocument.theme+xml"/>
  <Override PartName="/ppt/slideLayouts/slideLayout17.xml" ContentType="application/vnd.openxmlformats-officedocument.presentationml.slideLayout+xml"/>
  <Override PartName="/ppt/theme/theme14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15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16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17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18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19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0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1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3.xml" ContentType="application/vnd.openxmlformats-officedocument.theme+xml"/>
  <Override PartName="/ppt/theme/theme2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3" r:id="rId1"/>
    <p:sldMasterId id="2147483684" r:id="rId2"/>
    <p:sldMasterId id="2147483685" r:id="rId3"/>
    <p:sldMasterId id="2147483686" r:id="rId4"/>
    <p:sldMasterId id="2147483687" r:id="rId5"/>
    <p:sldMasterId id="2147483688" r:id="rId6"/>
    <p:sldMasterId id="2147483689" r:id="rId7"/>
    <p:sldMasterId id="2147483690" r:id="rId8"/>
    <p:sldMasterId id="2147483691" r:id="rId9"/>
    <p:sldMasterId id="2147483692" r:id="rId10"/>
    <p:sldMasterId id="2147483693" r:id="rId11"/>
    <p:sldMasterId id="2147483694" r:id="rId12"/>
    <p:sldMasterId id="2147483695" r:id="rId13"/>
    <p:sldMasterId id="2147483696" r:id="rId14"/>
    <p:sldMasterId id="2147483697" r:id="rId15"/>
    <p:sldMasterId id="2147483698" r:id="rId16"/>
    <p:sldMasterId id="2147483699" r:id="rId17"/>
    <p:sldMasterId id="2147483700" r:id="rId18"/>
    <p:sldMasterId id="2147483701" r:id="rId19"/>
    <p:sldMasterId id="2147483702" r:id="rId20"/>
    <p:sldMasterId id="2147483703" r:id="rId21"/>
    <p:sldMasterId id="2147483704" r:id="rId22"/>
    <p:sldMasterId id="2147483705" r:id="rId23"/>
  </p:sldMasterIdLst>
  <p:notesMasterIdLst>
    <p:notesMasterId r:id="rId33"/>
  </p:notesMasterIdLst>
  <p:sldIdLst>
    <p:sldId id="256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Roboto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0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2" name="Matthew Giordanella" initials="MG" lastIdx="2" clrIdx="1">
    <p:extLst>
      <p:ext uri="{19B8F6BF-5375-455C-9EA6-DF929625EA0E}">
        <p15:presenceInfo xmlns:p15="http://schemas.microsoft.com/office/powerpoint/2012/main" userId="Matthew Giordanel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52"/>
    <p:restoredTop sz="94778"/>
  </p:normalViewPr>
  <p:slideViewPr>
    <p:cSldViewPr snapToGrid="0" snapToObjects="1">
      <p:cViewPr varScale="1">
        <p:scale>
          <a:sx n="95" d="100"/>
          <a:sy n="95" d="100"/>
        </p:scale>
        <p:origin x="192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3.xml"/><Relationship Id="rId39" Type="http://schemas.openxmlformats.org/officeDocument/2006/relationships/font" Target="fonts/font6.fntdata"/><Relationship Id="rId21" Type="http://schemas.openxmlformats.org/officeDocument/2006/relationships/slideMaster" Target="slideMasters/slideMaster21.xml"/><Relationship Id="rId34" Type="http://schemas.openxmlformats.org/officeDocument/2006/relationships/font" Target="fonts/font1.fntdata"/><Relationship Id="rId42" Type="http://schemas.openxmlformats.org/officeDocument/2006/relationships/commentAuthors" Target="commentAuthor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.xml"/><Relationship Id="rId32" Type="http://schemas.openxmlformats.org/officeDocument/2006/relationships/slide" Target="slides/slide9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5.xml"/><Relationship Id="rId36" Type="http://schemas.openxmlformats.org/officeDocument/2006/relationships/font" Target="fonts/font3.fntdata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8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4.xml"/><Relationship Id="rId30" Type="http://schemas.openxmlformats.org/officeDocument/2006/relationships/slide" Target="slides/slide7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2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Master" Target="slideMasters/slideMaster20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9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9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7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7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8.png"/><Relationship Id="rId7" Type="http://schemas.openxmlformats.org/officeDocument/2006/relationships/image" Target="../media/image1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1.xml"/><Relationship Id="rId6" Type="http://schemas.openxmlformats.org/officeDocument/2006/relationships/image" Target="../media/image19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image" Target="../media/image21.pn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8.png"/><Relationship Id="rId7" Type="http://schemas.openxmlformats.org/officeDocument/2006/relationships/image" Target="../media/image1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1.xml"/><Relationship Id="rId6" Type="http://schemas.openxmlformats.org/officeDocument/2006/relationships/image" Target="../media/image19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image" Target="../media/image21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2.xml"/><Relationship Id="rId4" Type="http://schemas.openxmlformats.org/officeDocument/2006/relationships/image" Target="../media/image18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2.xml"/><Relationship Id="rId4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3.xml"/><Relationship Id="rId4" Type="http://schemas.openxmlformats.org/officeDocument/2006/relationships/image" Target="../media/image19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3.xml"/><Relationship Id="rId4" Type="http://schemas.openxmlformats.org/officeDocument/2006/relationships/image" Target="../media/image18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ta Analytics and Visualization">
  <p:cSld name="Data Analytics and Visualization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0" y="2493817"/>
            <a:ext cx="12192000" cy="1925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31900" tIns="45700" rIns="18287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2175163" y="4696691"/>
            <a:ext cx="10016837" cy="38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731500" bIns="45700" anchor="ctr" anchorCtr="0"/>
          <a:lstStyle>
            <a:lvl1pPr marR="0" lvl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/>
          <p:nvPr/>
        </p:nvSpPr>
        <p:spPr>
          <a:xfrm>
            <a:off x="4322618" y="5361558"/>
            <a:ext cx="581891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/>
          <a:p>
            <a:pPr marL="457200" marR="0" lvl="1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Analytics and Visualization</a:t>
            </a:r>
            <a:endParaRPr sz="2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7871" y="1634837"/>
            <a:ext cx="2985201" cy="222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>
            <a:spLocks noGrp="1"/>
          </p:cNvSpPr>
          <p:nvPr>
            <p:ph type="body" idx="2"/>
          </p:nvPr>
        </p:nvSpPr>
        <p:spPr>
          <a:xfrm>
            <a:off x="424070" y="5823223"/>
            <a:ext cx="11381534" cy="65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645900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 Attention Slide">
  <p:cSld name="Call Attention Slide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subTitle" idx="1"/>
          </p:nvPr>
        </p:nvSpPr>
        <p:spPr>
          <a:xfrm>
            <a:off x="360218" y="2016689"/>
            <a:ext cx="11831782" cy="4467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0" rIns="274300" bIns="4572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2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tructor Demonstration">
  <p:cSld name="Instructor Demonstratio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subTitle" idx="2"/>
          </p:nvPr>
        </p:nvSpPr>
        <p:spPr>
          <a:xfrm>
            <a:off x="-2" y="5711687"/>
            <a:ext cx="12192002" cy="750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280150" bIns="45700" anchor="t" anchorCtr="0"/>
          <a:lstStyle>
            <a:lvl1pPr marR="0" lvl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ty">
  <p:cSld name="Activit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>
            <a:spLocks noGrp="1"/>
          </p:cNvSpPr>
          <p:nvPr>
            <p:ph type="ctrTitle"/>
          </p:nvPr>
        </p:nvSpPr>
        <p:spPr>
          <a:xfrm>
            <a:off x="0" y="1440873"/>
            <a:ext cx="12162775" cy="3602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66150" tIns="45700" rIns="274300" bIns="2743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subTitle" idx="1"/>
          </p:nvPr>
        </p:nvSpPr>
        <p:spPr>
          <a:xfrm>
            <a:off x="-2" y="5624945"/>
            <a:ext cx="12192000" cy="82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737350" bIns="45700" anchor="t" anchorCtr="0"/>
          <a:lstStyle>
            <a:lvl1pPr marR="0" lvl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body" idx="2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21"/>
          <p:cNvSpPr txBox="1"/>
          <p:nvPr/>
        </p:nvSpPr>
        <p:spPr>
          <a:xfrm>
            <a:off x="4488873" y="5347946"/>
            <a:ext cx="591589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200400" marR="0" lvl="7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Suggested Time: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ty with Instructions ">
  <p:cSld name="Activity with Instructions 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" name="Google Shape;105;p23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06" name="Google Shape;106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39499" y="5718684"/>
            <a:ext cx="658092" cy="72064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3"/>
          <p:cNvSpPr txBox="1">
            <a:spLocks noGrp="1"/>
          </p:cNvSpPr>
          <p:nvPr>
            <p:ph type="body" idx="2"/>
          </p:nvPr>
        </p:nvSpPr>
        <p:spPr>
          <a:xfrm>
            <a:off x="0" y="1863494"/>
            <a:ext cx="12192000" cy="454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457200" bIns="45700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" name="Google Shape;108;p23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9" name="Google Shape;109;p23"/>
          <p:cNvSpPr txBox="1">
            <a:spLocks noGrp="1"/>
          </p:cNvSpPr>
          <p:nvPr>
            <p:ph type="subTitle" idx="3"/>
          </p:nvPr>
        </p:nvSpPr>
        <p:spPr>
          <a:xfrm>
            <a:off x="0" y="884164"/>
            <a:ext cx="12192000" cy="877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llenge">
  <p:cSld name="Challenge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5"/>
          <p:cNvSpPr txBox="1">
            <a:spLocks noGrp="1"/>
          </p:cNvSpPr>
          <p:nvPr>
            <p:ph type="ctrTitle"/>
          </p:nvPr>
        </p:nvSpPr>
        <p:spPr>
          <a:xfrm>
            <a:off x="0" y="1440873"/>
            <a:ext cx="12162775" cy="3602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23350" tIns="45700" rIns="274300" bIns="2743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4" name="Google Shape;114;p25"/>
          <p:cNvSpPr txBox="1">
            <a:spLocks noGrp="1"/>
          </p:cNvSpPr>
          <p:nvPr>
            <p:ph type="subTitle" idx="1"/>
          </p:nvPr>
        </p:nvSpPr>
        <p:spPr>
          <a:xfrm>
            <a:off x="-1" y="5624945"/>
            <a:ext cx="12162774" cy="82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737350" bIns="45700" anchor="t" anchorCtr="0"/>
          <a:lstStyle>
            <a:lvl1pPr marR="0" lvl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25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6" name="Google Shape;116;p25"/>
          <p:cNvSpPr txBox="1">
            <a:spLocks noGrp="1"/>
          </p:cNvSpPr>
          <p:nvPr>
            <p:ph type="body" idx="2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p25"/>
          <p:cNvSpPr txBox="1"/>
          <p:nvPr/>
        </p:nvSpPr>
        <p:spPr>
          <a:xfrm>
            <a:off x="4488873" y="5347946"/>
            <a:ext cx="591589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200400" marR="0" lvl="7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Suggested Time: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llenge with Instructions">
  <p:cSld name="Challenge with Instruction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7"/>
          <p:cNvSpPr txBox="1">
            <a:spLocks noGrp="1"/>
          </p:cNvSpPr>
          <p:nvPr>
            <p:ph type="body" idx="1"/>
          </p:nvPr>
        </p:nvSpPr>
        <p:spPr>
          <a:xfrm>
            <a:off x="0" y="1863494"/>
            <a:ext cx="12192000" cy="454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457200" bIns="45700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27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4" name="Google Shape;124;p27"/>
          <p:cNvSpPr txBox="1">
            <a:spLocks noGrp="1"/>
          </p:cNvSpPr>
          <p:nvPr>
            <p:ph type="body" idx="2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25" name="Google Shape;12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96004" y="5237017"/>
            <a:ext cx="838279" cy="146317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7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7" name="Google Shape;127;p27"/>
          <p:cNvSpPr txBox="1">
            <a:spLocks noGrp="1"/>
          </p:cNvSpPr>
          <p:nvPr>
            <p:ph type="subTitle" idx="3"/>
          </p:nvPr>
        </p:nvSpPr>
        <p:spPr>
          <a:xfrm>
            <a:off x="0" y="884164"/>
            <a:ext cx="12192000" cy="877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mework">
  <p:cSld name="Homework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9"/>
          <p:cNvSpPr txBox="1">
            <a:spLocks noGrp="1"/>
          </p:cNvSpPr>
          <p:nvPr>
            <p:ph type="ctrTitle"/>
          </p:nvPr>
        </p:nvSpPr>
        <p:spPr>
          <a:xfrm>
            <a:off x="0" y="1440873"/>
            <a:ext cx="12162775" cy="3602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23350" tIns="45700" rIns="274300" bIns="2743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2" name="Google Shape;132;p29"/>
          <p:cNvSpPr txBox="1">
            <a:spLocks noGrp="1"/>
          </p:cNvSpPr>
          <p:nvPr>
            <p:ph type="subTitle" idx="1"/>
          </p:nvPr>
        </p:nvSpPr>
        <p:spPr>
          <a:xfrm>
            <a:off x="-1" y="5624945"/>
            <a:ext cx="12162774" cy="82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737350" bIns="45700" anchor="t" anchorCtr="0"/>
          <a:lstStyle>
            <a:lvl1pPr marR="0" lvl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Google Shape;133;p29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body" idx="2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29"/>
          <p:cNvSpPr txBox="1"/>
          <p:nvPr/>
        </p:nvSpPr>
        <p:spPr>
          <a:xfrm>
            <a:off x="4488873" y="5347946"/>
            <a:ext cx="591589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200400" marR="0" lvl="7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Due Date: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mework Instructions">
  <p:cSld name="Homework Instructions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" name="Google Shape;141;p31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42" name="Google Shape;142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49744" y="5807347"/>
            <a:ext cx="623602" cy="7044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1"/>
          <p:cNvSpPr txBox="1">
            <a:spLocks noGrp="1"/>
          </p:cNvSpPr>
          <p:nvPr>
            <p:ph type="body" idx="2"/>
          </p:nvPr>
        </p:nvSpPr>
        <p:spPr>
          <a:xfrm>
            <a:off x="0" y="1863494"/>
            <a:ext cx="12192000" cy="454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457200" bIns="45700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4" name="Google Shape;144;p31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5" name="Google Shape;145;p31"/>
          <p:cNvSpPr txBox="1">
            <a:spLocks noGrp="1"/>
          </p:cNvSpPr>
          <p:nvPr>
            <p:ph type="subTitle" idx="3"/>
          </p:nvPr>
        </p:nvSpPr>
        <p:spPr>
          <a:xfrm>
            <a:off x="0" y="884164"/>
            <a:ext cx="12192000" cy="877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ed 1–4 (Green) 1 Line Subhead">
  <p:cSld name="Numbered 1–4 (Green) 1 Line Subhead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" name="Google Shape;151;p33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2" name="Google Shape;152;p33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3" name="Google Shape;153;p33"/>
          <p:cNvSpPr txBox="1">
            <a:spLocks noGrp="1"/>
          </p:cNvSpPr>
          <p:nvPr>
            <p:ph type="subTitle" idx="2"/>
          </p:nvPr>
        </p:nvSpPr>
        <p:spPr>
          <a:xfrm>
            <a:off x="0" y="894825"/>
            <a:ext cx="12192000" cy="61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54" name="Google Shape;154;p33"/>
          <p:cNvGrpSpPr/>
          <p:nvPr/>
        </p:nvGrpSpPr>
        <p:grpSpPr>
          <a:xfrm>
            <a:off x="498636" y="1778000"/>
            <a:ext cx="11286964" cy="951557"/>
            <a:chOff x="498636" y="1727200"/>
            <a:chExt cx="11286964" cy="951557"/>
          </a:xfrm>
        </p:grpSpPr>
        <p:sp>
          <p:nvSpPr>
            <p:cNvPr id="155" name="Google Shape;155;p33"/>
            <p:cNvSpPr/>
            <p:nvPr/>
          </p:nvSpPr>
          <p:spPr>
            <a:xfrm>
              <a:off x="1854200" y="1771003"/>
              <a:ext cx="9931400" cy="89289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6" name="Google Shape;156;p33"/>
            <p:cNvGrpSpPr/>
            <p:nvPr/>
          </p:nvGrpSpPr>
          <p:grpSpPr>
            <a:xfrm>
              <a:off x="498636" y="1771003"/>
              <a:ext cx="1174364" cy="892895"/>
              <a:chOff x="366636" y="1829879"/>
              <a:chExt cx="1030664" cy="783637"/>
            </a:xfrm>
          </p:grpSpPr>
          <p:sp>
            <p:nvSpPr>
              <p:cNvPr id="157" name="Google Shape;157;p33"/>
              <p:cNvSpPr/>
              <p:nvPr/>
            </p:nvSpPr>
            <p:spPr>
              <a:xfrm>
                <a:off x="366636" y="1829879"/>
                <a:ext cx="933823" cy="783637"/>
              </a:xfrm>
              <a:prstGeom prst="roundRect">
                <a:avLst>
                  <a:gd name="adj" fmla="val 16667"/>
                </a:avLst>
              </a:prstGeom>
              <a:solidFill>
                <a:srgbClr val="F2F77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33"/>
              <p:cNvSpPr/>
              <p:nvPr/>
            </p:nvSpPr>
            <p:spPr>
              <a:xfrm rot="5400000">
                <a:off x="905457" y="2052099"/>
                <a:ext cx="637863" cy="345823"/>
              </a:xfrm>
              <a:prstGeom prst="triangle">
                <a:avLst>
                  <a:gd name="adj" fmla="val 50000"/>
                </a:avLst>
              </a:prstGeom>
              <a:solidFill>
                <a:srgbClr val="F2F77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59" name="Google Shape;159;p3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51524" y="1727200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0" name="Google Shape;160;p33"/>
          <p:cNvGrpSpPr/>
          <p:nvPr/>
        </p:nvGrpSpPr>
        <p:grpSpPr>
          <a:xfrm>
            <a:off x="498636" y="2894720"/>
            <a:ext cx="11286964" cy="951557"/>
            <a:chOff x="498636" y="2843920"/>
            <a:chExt cx="11286964" cy="951557"/>
          </a:xfrm>
        </p:grpSpPr>
        <p:sp>
          <p:nvSpPr>
            <p:cNvPr id="161" name="Google Shape;161;p33"/>
            <p:cNvSpPr/>
            <p:nvPr/>
          </p:nvSpPr>
          <p:spPr>
            <a:xfrm>
              <a:off x="1854200" y="2885898"/>
              <a:ext cx="9931400" cy="89289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2" name="Google Shape;162;p33"/>
            <p:cNvGrpSpPr/>
            <p:nvPr/>
          </p:nvGrpSpPr>
          <p:grpSpPr>
            <a:xfrm>
              <a:off x="498636" y="2885898"/>
              <a:ext cx="1174364" cy="892895"/>
              <a:chOff x="366636" y="2767143"/>
              <a:chExt cx="1030664" cy="783637"/>
            </a:xfrm>
          </p:grpSpPr>
          <p:sp>
            <p:nvSpPr>
              <p:cNvPr id="163" name="Google Shape;163;p33"/>
              <p:cNvSpPr/>
              <p:nvPr/>
            </p:nvSpPr>
            <p:spPr>
              <a:xfrm>
                <a:off x="366636" y="2767143"/>
                <a:ext cx="933823" cy="783637"/>
              </a:xfrm>
              <a:prstGeom prst="roundRect">
                <a:avLst>
                  <a:gd name="adj" fmla="val 16667"/>
                </a:avLst>
              </a:prstGeom>
              <a:solidFill>
                <a:srgbClr val="AFCA5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33"/>
              <p:cNvSpPr/>
              <p:nvPr/>
            </p:nvSpPr>
            <p:spPr>
              <a:xfrm rot="5400000">
                <a:off x="905457" y="2989363"/>
                <a:ext cx="637863" cy="345823"/>
              </a:xfrm>
              <a:prstGeom prst="triangle">
                <a:avLst>
                  <a:gd name="adj" fmla="val 50000"/>
                </a:avLst>
              </a:prstGeom>
              <a:solidFill>
                <a:srgbClr val="AFCA5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65" name="Google Shape;165;p3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0229" y="2843920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6" name="Google Shape;166;p33"/>
          <p:cNvGrpSpPr/>
          <p:nvPr/>
        </p:nvGrpSpPr>
        <p:grpSpPr>
          <a:xfrm>
            <a:off x="498636" y="4004066"/>
            <a:ext cx="11286964" cy="951557"/>
            <a:chOff x="498636" y="3953266"/>
            <a:chExt cx="11286964" cy="951557"/>
          </a:xfrm>
        </p:grpSpPr>
        <p:sp>
          <p:nvSpPr>
            <p:cNvPr id="167" name="Google Shape;167;p33"/>
            <p:cNvSpPr/>
            <p:nvPr/>
          </p:nvSpPr>
          <p:spPr>
            <a:xfrm>
              <a:off x="1854200" y="3996971"/>
              <a:ext cx="9931400" cy="89289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8" name="Google Shape;168;p33"/>
            <p:cNvGrpSpPr/>
            <p:nvPr/>
          </p:nvGrpSpPr>
          <p:grpSpPr>
            <a:xfrm>
              <a:off x="498636" y="3996971"/>
              <a:ext cx="1174364" cy="892895"/>
              <a:chOff x="353936" y="3693021"/>
              <a:chExt cx="1030664" cy="783637"/>
            </a:xfrm>
          </p:grpSpPr>
          <p:sp>
            <p:nvSpPr>
              <p:cNvPr id="169" name="Google Shape;169;p33"/>
              <p:cNvSpPr/>
              <p:nvPr/>
            </p:nvSpPr>
            <p:spPr>
              <a:xfrm>
                <a:off x="353936" y="3693021"/>
                <a:ext cx="933823" cy="783637"/>
              </a:xfrm>
              <a:prstGeom prst="roundRect">
                <a:avLst>
                  <a:gd name="adj" fmla="val 16667"/>
                </a:avLst>
              </a:prstGeom>
              <a:solidFill>
                <a:srgbClr val="3CA77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905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33"/>
              <p:cNvSpPr/>
              <p:nvPr/>
            </p:nvSpPr>
            <p:spPr>
              <a:xfrm rot="5400000">
                <a:off x="892757" y="3915241"/>
                <a:ext cx="637863" cy="345823"/>
              </a:xfrm>
              <a:prstGeom prst="triangle">
                <a:avLst>
                  <a:gd name="adj" fmla="val 50000"/>
                </a:avLst>
              </a:prstGeom>
              <a:solidFill>
                <a:srgbClr val="3CA77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905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71" name="Google Shape;171;p3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2827" y="3953266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2" name="Google Shape;172;p33"/>
          <p:cNvGrpSpPr/>
          <p:nvPr/>
        </p:nvGrpSpPr>
        <p:grpSpPr>
          <a:xfrm>
            <a:off x="498636" y="5113218"/>
            <a:ext cx="11286964" cy="951557"/>
            <a:chOff x="498636" y="5062418"/>
            <a:chExt cx="11286964" cy="951557"/>
          </a:xfrm>
        </p:grpSpPr>
        <p:sp>
          <p:nvSpPr>
            <p:cNvPr id="173" name="Google Shape;173;p33"/>
            <p:cNvSpPr/>
            <p:nvPr/>
          </p:nvSpPr>
          <p:spPr>
            <a:xfrm>
              <a:off x="1854200" y="5103125"/>
              <a:ext cx="9931400" cy="89289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4" name="Google Shape;174;p33"/>
            <p:cNvGrpSpPr/>
            <p:nvPr/>
          </p:nvGrpSpPr>
          <p:grpSpPr>
            <a:xfrm>
              <a:off x="498636" y="5103125"/>
              <a:ext cx="1174364" cy="892895"/>
              <a:chOff x="353936" y="3693021"/>
              <a:chExt cx="1030664" cy="783637"/>
            </a:xfrm>
          </p:grpSpPr>
          <p:sp>
            <p:nvSpPr>
              <p:cNvPr id="175" name="Google Shape;175;p33"/>
              <p:cNvSpPr/>
              <p:nvPr/>
            </p:nvSpPr>
            <p:spPr>
              <a:xfrm>
                <a:off x="353936" y="3693021"/>
                <a:ext cx="933823" cy="783637"/>
              </a:xfrm>
              <a:prstGeom prst="roundRect">
                <a:avLst>
                  <a:gd name="adj" fmla="val 16667"/>
                </a:avLst>
              </a:prstGeom>
              <a:solidFill>
                <a:srgbClr val="00919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33"/>
              <p:cNvSpPr/>
              <p:nvPr/>
            </p:nvSpPr>
            <p:spPr>
              <a:xfrm rot="5400000">
                <a:off x="892757" y="3915241"/>
                <a:ext cx="637863" cy="345823"/>
              </a:xfrm>
              <a:prstGeom prst="triangle">
                <a:avLst>
                  <a:gd name="adj" fmla="val 50000"/>
                </a:avLst>
              </a:prstGeom>
              <a:solidFill>
                <a:srgbClr val="00919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77" name="Google Shape;177;p3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50375" y="5062418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8" name="Google Shape;178;p33"/>
          <p:cNvSpPr txBox="1">
            <a:spLocks noGrp="1"/>
          </p:cNvSpPr>
          <p:nvPr>
            <p:ph type="body" idx="3"/>
          </p:nvPr>
        </p:nvSpPr>
        <p:spPr>
          <a:xfrm>
            <a:off x="0" y="1834502"/>
            <a:ext cx="12192000" cy="871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9455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9" name="Google Shape;179;p33"/>
          <p:cNvSpPr txBox="1">
            <a:spLocks noGrp="1"/>
          </p:cNvSpPr>
          <p:nvPr>
            <p:ph type="body" idx="4"/>
          </p:nvPr>
        </p:nvSpPr>
        <p:spPr>
          <a:xfrm>
            <a:off x="-2" y="2951283"/>
            <a:ext cx="12192002" cy="871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9455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0" name="Google Shape;180;p33"/>
          <p:cNvSpPr txBox="1">
            <a:spLocks noGrp="1"/>
          </p:cNvSpPr>
          <p:nvPr>
            <p:ph type="body" idx="5"/>
          </p:nvPr>
        </p:nvSpPr>
        <p:spPr>
          <a:xfrm>
            <a:off x="0" y="4045514"/>
            <a:ext cx="12191998" cy="871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9455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1" name="Google Shape;181;p33"/>
          <p:cNvSpPr txBox="1">
            <a:spLocks noGrp="1"/>
          </p:cNvSpPr>
          <p:nvPr>
            <p:ph type="body" idx="6"/>
          </p:nvPr>
        </p:nvSpPr>
        <p:spPr>
          <a:xfrm>
            <a:off x="-2" y="5151796"/>
            <a:ext cx="12192002" cy="871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9455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ed 1–4 (Green) 2 Line Subhead">
  <p:cSld name="Numbered 1–4 (Green) 2 Line Subhead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4" name="Google Shape;184;p34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5" name="Google Shape;185;p34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6" name="Google Shape;186;p34"/>
          <p:cNvSpPr txBox="1">
            <a:spLocks noGrp="1"/>
          </p:cNvSpPr>
          <p:nvPr>
            <p:ph type="subTitle" idx="2"/>
          </p:nvPr>
        </p:nvSpPr>
        <p:spPr>
          <a:xfrm>
            <a:off x="0" y="894824"/>
            <a:ext cx="12192000" cy="958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87" name="Google Shape;187;p34"/>
          <p:cNvGrpSpPr/>
          <p:nvPr/>
        </p:nvGrpSpPr>
        <p:grpSpPr>
          <a:xfrm>
            <a:off x="498636" y="1930400"/>
            <a:ext cx="11286964" cy="951557"/>
            <a:chOff x="498636" y="1727200"/>
            <a:chExt cx="11286964" cy="951557"/>
          </a:xfrm>
        </p:grpSpPr>
        <p:sp>
          <p:nvSpPr>
            <p:cNvPr id="188" name="Google Shape;188;p34"/>
            <p:cNvSpPr/>
            <p:nvPr/>
          </p:nvSpPr>
          <p:spPr>
            <a:xfrm>
              <a:off x="1854200" y="1771003"/>
              <a:ext cx="9931400" cy="89289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9" name="Google Shape;189;p34"/>
            <p:cNvGrpSpPr/>
            <p:nvPr/>
          </p:nvGrpSpPr>
          <p:grpSpPr>
            <a:xfrm>
              <a:off x="498636" y="1771003"/>
              <a:ext cx="1174364" cy="892895"/>
              <a:chOff x="366636" y="1829879"/>
              <a:chExt cx="1030664" cy="783637"/>
            </a:xfrm>
          </p:grpSpPr>
          <p:sp>
            <p:nvSpPr>
              <p:cNvPr id="190" name="Google Shape;190;p34"/>
              <p:cNvSpPr/>
              <p:nvPr/>
            </p:nvSpPr>
            <p:spPr>
              <a:xfrm>
                <a:off x="366636" y="1829879"/>
                <a:ext cx="933823" cy="783637"/>
              </a:xfrm>
              <a:prstGeom prst="roundRect">
                <a:avLst>
                  <a:gd name="adj" fmla="val 16667"/>
                </a:avLst>
              </a:prstGeom>
              <a:solidFill>
                <a:srgbClr val="F2F77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34"/>
              <p:cNvSpPr/>
              <p:nvPr/>
            </p:nvSpPr>
            <p:spPr>
              <a:xfrm rot="5400000">
                <a:off x="905457" y="2052099"/>
                <a:ext cx="637863" cy="345823"/>
              </a:xfrm>
              <a:prstGeom prst="triangle">
                <a:avLst>
                  <a:gd name="adj" fmla="val 50000"/>
                </a:avLst>
              </a:prstGeom>
              <a:solidFill>
                <a:srgbClr val="F2F77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92" name="Google Shape;192;p3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51524" y="1727200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3" name="Google Shape;193;p34"/>
          <p:cNvGrpSpPr/>
          <p:nvPr/>
        </p:nvGrpSpPr>
        <p:grpSpPr>
          <a:xfrm>
            <a:off x="498636" y="3047120"/>
            <a:ext cx="11286964" cy="951557"/>
            <a:chOff x="498636" y="2843920"/>
            <a:chExt cx="11286964" cy="951557"/>
          </a:xfrm>
        </p:grpSpPr>
        <p:sp>
          <p:nvSpPr>
            <p:cNvPr id="194" name="Google Shape;194;p34"/>
            <p:cNvSpPr/>
            <p:nvPr/>
          </p:nvSpPr>
          <p:spPr>
            <a:xfrm>
              <a:off x="1854200" y="2885898"/>
              <a:ext cx="9931400" cy="89289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5" name="Google Shape;195;p34"/>
            <p:cNvGrpSpPr/>
            <p:nvPr/>
          </p:nvGrpSpPr>
          <p:grpSpPr>
            <a:xfrm>
              <a:off x="498636" y="2885898"/>
              <a:ext cx="1174364" cy="892895"/>
              <a:chOff x="366636" y="2767143"/>
              <a:chExt cx="1030664" cy="783637"/>
            </a:xfrm>
          </p:grpSpPr>
          <p:sp>
            <p:nvSpPr>
              <p:cNvPr id="196" name="Google Shape;196;p34"/>
              <p:cNvSpPr/>
              <p:nvPr/>
            </p:nvSpPr>
            <p:spPr>
              <a:xfrm>
                <a:off x="366636" y="2767143"/>
                <a:ext cx="933823" cy="783637"/>
              </a:xfrm>
              <a:prstGeom prst="roundRect">
                <a:avLst>
                  <a:gd name="adj" fmla="val 16667"/>
                </a:avLst>
              </a:prstGeom>
              <a:solidFill>
                <a:srgbClr val="AFCA5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197;p34"/>
              <p:cNvSpPr/>
              <p:nvPr/>
            </p:nvSpPr>
            <p:spPr>
              <a:xfrm rot="5400000">
                <a:off x="905457" y="2989363"/>
                <a:ext cx="637863" cy="345823"/>
              </a:xfrm>
              <a:prstGeom prst="triangle">
                <a:avLst>
                  <a:gd name="adj" fmla="val 50000"/>
                </a:avLst>
              </a:prstGeom>
              <a:solidFill>
                <a:srgbClr val="AFCA5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98" name="Google Shape;198;p3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0229" y="2843920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9" name="Google Shape;199;p34"/>
          <p:cNvGrpSpPr/>
          <p:nvPr/>
        </p:nvGrpSpPr>
        <p:grpSpPr>
          <a:xfrm>
            <a:off x="498636" y="4156466"/>
            <a:ext cx="11286964" cy="951557"/>
            <a:chOff x="498636" y="3953266"/>
            <a:chExt cx="11286964" cy="951557"/>
          </a:xfrm>
        </p:grpSpPr>
        <p:sp>
          <p:nvSpPr>
            <p:cNvPr id="200" name="Google Shape;200;p34"/>
            <p:cNvSpPr/>
            <p:nvPr/>
          </p:nvSpPr>
          <p:spPr>
            <a:xfrm>
              <a:off x="1854200" y="3996971"/>
              <a:ext cx="9931400" cy="89289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1" name="Google Shape;201;p34"/>
            <p:cNvGrpSpPr/>
            <p:nvPr/>
          </p:nvGrpSpPr>
          <p:grpSpPr>
            <a:xfrm>
              <a:off x="498636" y="3996971"/>
              <a:ext cx="1174364" cy="892895"/>
              <a:chOff x="353936" y="3693021"/>
              <a:chExt cx="1030664" cy="783637"/>
            </a:xfrm>
          </p:grpSpPr>
          <p:sp>
            <p:nvSpPr>
              <p:cNvPr id="202" name="Google Shape;202;p34"/>
              <p:cNvSpPr/>
              <p:nvPr/>
            </p:nvSpPr>
            <p:spPr>
              <a:xfrm>
                <a:off x="353936" y="3693021"/>
                <a:ext cx="933823" cy="783637"/>
              </a:xfrm>
              <a:prstGeom prst="roundRect">
                <a:avLst>
                  <a:gd name="adj" fmla="val 16667"/>
                </a:avLst>
              </a:prstGeom>
              <a:solidFill>
                <a:srgbClr val="3CA77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905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34"/>
              <p:cNvSpPr/>
              <p:nvPr/>
            </p:nvSpPr>
            <p:spPr>
              <a:xfrm rot="5400000">
                <a:off x="892757" y="3915241"/>
                <a:ext cx="637863" cy="345823"/>
              </a:xfrm>
              <a:prstGeom prst="triangle">
                <a:avLst>
                  <a:gd name="adj" fmla="val 50000"/>
                </a:avLst>
              </a:prstGeom>
              <a:solidFill>
                <a:srgbClr val="3CA77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905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04" name="Google Shape;204;p3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2827" y="3953266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5" name="Google Shape;205;p34"/>
          <p:cNvGrpSpPr/>
          <p:nvPr/>
        </p:nvGrpSpPr>
        <p:grpSpPr>
          <a:xfrm>
            <a:off x="498636" y="5265618"/>
            <a:ext cx="11286964" cy="951557"/>
            <a:chOff x="498636" y="5062418"/>
            <a:chExt cx="11286964" cy="951557"/>
          </a:xfrm>
        </p:grpSpPr>
        <p:sp>
          <p:nvSpPr>
            <p:cNvPr id="206" name="Google Shape;206;p34"/>
            <p:cNvSpPr/>
            <p:nvPr/>
          </p:nvSpPr>
          <p:spPr>
            <a:xfrm>
              <a:off x="1854200" y="5103125"/>
              <a:ext cx="9931400" cy="89289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7" name="Google Shape;207;p34"/>
            <p:cNvGrpSpPr/>
            <p:nvPr/>
          </p:nvGrpSpPr>
          <p:grpSpPr>
            <a:xfrm>
              <a:off x="498636" y="5103125"/>
              <a:ext cx="1174364" cy="892895"/>
              <a:chOff x="353936" y="3693021"/>
              <a:chExt cx="1030664" cy="783637"/>
            </a:xfrm>
          </p:grpSpPr>
          <p:sp>
            <p:nvSpPr>
              <p:cNvPr id="208" name="Google Shape;208;p34"/>
              <p:cNvSpPr/>
              <p:nvPr/>
            </p:nvSpPr>
            <p:spPr>
              <a:xfrm>
                <a:off x="353936" y="3693021"/>
                <a:ext cx="933823" cy="783637"/>
              </a:xfrm>
              <a:prstGeom prst="roundRect">
                <a:avLst>
                  <a:gd name="adj" fmla="val 16667"/>
                </a:avLst>
              </a:prstGeom>
              <a:solidFill>
                <a:srgbClr val="00919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34"/>
              <p:cNvSpPr/>
              <p:nvPr/>
            </p:nvSpPr>
            <p:spPr>
              <a:xfrm rot="5400000">
                <a:off x="892757" y="3915241"/>
                <a:ext cx="637863" cy="345823"/>
              </a:xfrm>
              <a:prstGeom prst="triangle">
                <a:avLst>
                  <a:gd name="adj" fmla="val 50000"/>
                </a:avLst>
              </a:prstGeom>
              <a:solidFill>
                <a:srgbClr val="00919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10" name="Google Shape;210;p3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50375" y="5062418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1" name="Google Shape;211;p34"/>
          <p:cNvSpPr txBox="1">
            <a:spLocks noGrp="1"/>
          </p:cNvSpPr>
          <p:nvPr>
            <p:ph type="body" idx="3"/>
          </p:nvPr>
        </p:nvSpPr>
        <p:spPr>
          <a:xfrm>
            <a:off x="8081" y="1974203"/>
            <a:ext cx="12192000" cy="871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9455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2" name="Google Shape;212;p34"/>
          <p:cNvSpPr txBox="1">
            <a:spLocks noGrp="1"/>
          </p:cNvSpPr>
          <p:nvPr>
            <p:ph type="body" idx="4"/>
          </p:nvPr>
        </p:nvSpPr>
        <p:spPr>
          <a:xfrm>
            <a:off x="-3400" y="3087261"/>
            <a:ext cx="12192000" cy="871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9455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3" name="Google Shape;213;p34"/>
          <p:cNvSpPr txBox="1">
            <a:spLocks noGrp="1"/>
          </p:cNvSpPr>
          <p:nvPr>
            <p:ph type="body" idx="5"/>
          </p:nvPr>
        </p:nvSpPr>
        <p:spPr>
          <a:xfrm>
            <a:off x="-3400" y="4196607"/>
            <a:ext cx="12204145" cy="871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9455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4" name="Google Shape;214;p34"/>
          <p:cNvSpPr txBox="1">
            <a:spLocks noGrp="1"/>
          </p:cNvSpPr>
          <p:nvPr>
            <p:ph type="body" idx="6"/>
          </p:nvPr>
        </p:nvSpPr>
        <p:spPr>
          <a:xfrm>
            <a:off x="-3400" y="5317135"/>
            <a:ext cx="12227149" cy="871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9455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eb Development">
  <p:cSld name="Web Developm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0" y="2493817"/>
            <a:ext cx="12192000" cy="1925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31900" tIns="45700" rIns="18287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2175163" y="4696691"/>
            <a:ext cx="10016837" cy="38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731500" bIns="45700" anchor="ctr" anchorCtr="0"/>
          <a:lstStyle>
            <a:lvl1pPr marR="0" lvl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/>
          <p:nvPr/>
        </p:nvSpPr>
        <p:spPr>
          <a:xfrm>
            <a:off x="6539346" y="5361558"/>
            <a:ext cx="360218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/>
          <a:p>
            <a:pPr marL="457200" marR="0" lvl="1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Development</a:t>
            </a:r>
            <a:endParaRPr sz="2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8145" y="1648188"/>
            <a:ext cx="3092310" cy="230014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>
            <a:spLocks noGrp="1"/>
          </p:cNvSpPr>
          <p:nvPr>
            <p:ph type="body" idx="2"/>
          </p:nvPr>
        </p:nvSpPr>
        <p:spPr>
          <a:xfrm>
            <a:off x="424070" y="5823223"/>
            <a:ext cx="11381534" cy="65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645900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ed 1–5 (Green) 1 Line Subhead">
  <p:cSld name="Numbered 1–5 (Green) 1 Line Subhead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0" name="Google Shape;220;p36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1" name="Google Shape;221;p36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2" name="Google Shape;222;p36"/>
          <p:cNvSpPr txBox="1">
            <a:spLocks noGrp="1"/>
          </p:cNvSpPr>
          <p:nvPr>
            <p:ph type="subTitle" idx="2"/>
          </p:nvPr>
        </p:nvSpPr>
        <p:spPr>
          <a:xfrm>
            <a:off x="0" y="894825"/>
            <a:ext cx="12192000" cy="61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223" name="Google Shape;223;p36"/>
          <p:cNvGrpSpPr/>
          <p:nvPr/>
        </p:nvGrpSpPr>
        <p:grpSpPr>
          <a:xfrm>
            <a:off x="366636" y="1651736"/>
            <a:ext cx="11508014" cy="835121"/>
            <a:chOff x="366636" y="1651736"/>
            <a:chExt cx="11508014" cy="835121"/>
          </a:xfrm>
        </p:grpSpPr>
        <p:grpSp>
          <p:nvGrpSpPr>
            <p:cNvPr id="224" name="Google Shape;224;p36"/>
            <p:cNvGrpSpPr/>
            <p:nvPr/>
          </p:nvGrpSpPr>
          <p:grpSpPr>
            <a:xfrm>
              <a:off x="366636" y="1690179"/>
              <a:ext cx="11508014" cy="783637"/>
              <a:chOff x="366636" y="1829879"/>
              <a:chExt cx="11508014" cy="783637"/>
            </a:xfrm>
          </p:grpSpPr>
          <p:sp>
            <p:nvSpPr>
              <p:cNvPr id="225" name="Google Shape;225;p36"/>
              <p:cNvSpPr/>
              <p:nvPr/>
            </p:nvSpPr>
            <p:spPr>
              <a:xfrm>
                <a:off x="1689100" y="1829879"/>
                <a:ext cx="10185550" cy="783637"/>
              </a:xfrm>
              <a:prstGeom prst="roundRect">
                <a:avLst>
                  <a:gd name="adj" fmla="val 16667"/>
                </a:avLst>
              </a:prstGeom>
              <a:solidFill>
                <a:srgbClr val="E7E8EB">
                  <a:alpha val="6392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26" name="Google Shape;226;p36"/>
              <p:cNvGrpSpPr/>
              <p:nvPr/>
            </p:nvGrpSpPr>
            <p:grpSpPr>
              <a:xfrm>
                <a:off x="366636" y="1829879"/>
                <a:ext cx="1030664" cy="783637"/>
                <a:chOff x="366636" y="1829879"/>
                <a:chExt cx="1030664" cy="783637"/>
              </a:xfrm>
            </p:grpSpPr>
            <p:sp>
              <p:nvSpPr>
                <p:cNvPr id="227" name="Google Shape;227;p36"/>
                <p:cNvSpPr/>
                <p:nvPr/>
              </p:nvSpPr>
              <p:spPr>
                <a:xfrm>
                  <a:off x="366636" y="1829879"/>
                  <a:ext cx="933823" cy="78363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2F77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" name="Google Shape;228;p36"/>
                <p:cNvSpPr/>
                <p:nvPr/>
              </p:nvSpPr>
              <p:spPr>
                <a:xfrm rot="5400000">
                  <a:off x="905457" y="2052099"/>
                  <a:ext cx="637863" cy="34582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2F77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pic>
          <p:nvPicPr>
            <p:cNvPr id="229" name="Google Shape;229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00816" y="1651736"/>
              <a:ext cx="835121" cy="8351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0" name="Google Shape;230;p36"/>
          <p:cNvGrpSpPr/>
          <p:nvPr/>
        </p:nvGrpSpPr>
        <p:grpSpPr>
          <a:xfrm>
            <a:off x="366636" y="2590602"/>
            <a:ext cx="11508014" cy="835121"/>
            <a:chOff x="366636" y="2590602"/>
            <a:chExt cx="11508014" cy="835121"/>
          </a:xfrm>
        </p:grpSpPr>
        <p:grpSp>
          <p:nvGrpSpPr>
            <p:cNvPr id="231" name="Google Shape;231;p36"/>
            <p:cNvGrpSpPr/>
            <p:nvPr/>
          </p:nvGrpSpPr>
          <p:grpSpPr>
            <a:xfrm>
              <a:off x="366636" y="2627443"/>
              <a:ext cx="11508014" cy="783637"/>
              <a:chOff x="366636" y="2767143"/>
              <a:chExt cx="11508014" cy="783637"/>
            </a:xfrm>
          </p:grpSpPr>
          <p:sp>
            <p:nvSpPr>
              <p:cNvPr id="232" name="Google Shape;232;p36"/>
              <p:cNvSpPr/>
              <p:nvPr/>
            </p:nvSpPr>
            <p:spPr>
              <a:xfrm>
                <a:off x="1689100" y="2767143"/>
                <a:ext cx="10185550" cy="783637"/>
              </a:xfrm>
              <a:prstGeom prst="roundRect">
                <a:avLst>
                  <a:gd name="adj" fmla="val 16667"/>
                </a:avLst>
              </a:prstGeom>
              <a:solidFill>
                <a:srgbClr val="E7E8EB">
                  <a:alpha val="6392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3" name="Google Shape;233;p36"/>
              <p:cNvGrpSpPr/>
              <p:nvPr/>
            </p:nvGrpSpPr>
            <p:grpSpPr>
              <a:xfrm>
                <a:off x="366636" y="2767143"/>
                <a:ext cx="1030664" cy="783637"/>
                <a:chOff x="366636" y="2767143"/>
                <a:chExt cx="1030664" cy="783637"/>
              </a:xfrm>
            </p:grpSpPr>
            <p:sp>
              <p:nvSpPr>
                <p:cNvPr id="234" name="Google Shape;234;p36"/>
                <p:cNvSpPr/>
                <p:nvPr/>
              </p:nvSpPr>
              <p:spPr>
                <a:xfrm>
                  <a:off x="366636" y="2767143"/>
                  <a:ext cx="933823" cy="78363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AFCA5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5" name="Google Shape;235;p36"/>
                <p:cNvSpPr/>
                <p:nvPr/>
              </p:nvSpPr>
              <p:spPr>
                <a:xfrm rot="5400000">
                  <a:off x="905457" y="2989363"/>
                  <a:ext cx="637863" cy="34582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AFCA5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pic>
          <p:nvPicPr>
            <p:cNvPr id="236" name="Google Shape;236;p3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11916" y="2590602"/>
              <a:ext cx="835121" cy="8351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7" name="Google Shape;237;p36"/>
          <p:cNvGrpSpPr/>
          <p:nvPr/>
        </p:nvGrpSpPr>
        <p:grpSpPr>
          <a:xfrm>
            <a:off x="366636" y="3530766"/>
            <a:ext cx="11508014" cy="835121"/>
            <a:chOff x="366636" y="3530766"/>
            <a:chExt cx="11508014" cy="835121"/>
          </a:xfrm>
        </p:grpSpPr>
        <p:grpSp>
          <p:nvGrpSpPr>
            <p:cNvPr id="238" name="Google Shape;238;p36"/>
            <p:cNvGrpSpPr/>
            <p:nvPr/>
          </p:nvGrpSpPr>
          <p:grpSpPr>
            <a:xfrm>
              <a:off x="366636" y="3569123"/>
              <a:ext cx="11508014" cy="783637"/>
              <a:chOff x="353936" y="3693021"/>
              <a:chExt cx="11508014" cy="783637"/>
            </a:xfrm>
          </p:grpSpPr>
          <p:sp>
            <p:nvSpPr>
              <p:cNvPr id="239" name="Google Shape;239;p36"/>
              <p:cNvSpPr/>
              <p:nvPr/>
            </p:nvSpPr>
            <p:spPr>
              <a:xfrm>
                <a:off x="1676400" y="3693021"/>
                <a:ext cx="10185550" cy="783637"/>
              </a:xfrm>
              <a:prstGeom prst="roundRect">
                <a:avLst>
                  <a:gd name="adj" fmla="val 16667"/>
                </a:avLst>
              </a:prstGeom>
              <a:solidFill>
                <a:srgbClr val="E7E8EB">
                  <a:alpha val="6392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40" name="Google Shape;240;p36"/>
              <p:cNvGrpSpPr/>
              <p:nvPr/>
            </p:nvGrpSpPr>
            <p:grpSpPr>
              <a:xfrm>
                <a:off x="353936" y="3693021"/>
                <a:ext cx="1030664" cy="783637"/>
                <a:chOff x="353936" y="3693021"/>
                <a:chExt cx="1030664" cy="783637"/>
              </a:xfrm>
            </p:grpSpPr>
            <p:sp>
              <p:nvSpPr>
                <p:cNvPr id="241" name="Google Shape;241;p36"/>
                <p:cNvSpPr/>
                <p:nvPr/>
              </p:nvSpPr>
              <p:spPr>
                <a:xfrm>
                  <a:off x="353936" y="3693021"/>
                  <a:ext cx="933823" cy="78363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CA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905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" name="Google Shape;242;p36"/>
                <p:cNvSpPr/>
                <p:nvPr/>
              </p:nvSpPr>
              <p:spPr>
                <a:xfrm rot="5400000">
                  <a:off x="892757" y="3915241"/>
                  <a:ext cx="637863" cy="34582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3CA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905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pic>
          <p:nvPicPr>
            <p:cNvPr id="243" name="Google Shape;243;p3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14196" y="3530766"/>
              <a:ext cx="835121" cy="8351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4" name="Google Shape;244;p36"/>
          <p:cNvGrpSpPr/>
          <p:nvPr/>
        </p:nvGrpSpPr>
        <p:grpSpPr>
          <a:xfrm>
            <a:off x="366636" y="4458060"/>
            <a:ext cx="11508014" cy="835121"/>
            <a:chOff x="366636" y="4458060"/>
            <a:chExt cx="11508014" cy="835121"/>
          </a:xfrm>
        </p:grpSpPr>
        <p:grpSp>
          <p:nvGrpSpPr>
            <p:cNvPr id="245" name="Google Shape;245;p36"/>
            <p:cNvGrpSpPr/>
            <p:nvPr/>
          </p:nvGrpSpPr>
          <p:grpSpPr>
            <a:xfrm>
              <a:off x="366636" y="4493786"/>
              <a:ext cx="11508014" cy="783637"/>
              <a:chOff x="353936" y="4604323"/>
              <a:chExt cx="11508014" cy="783637"/>
            </a:xfrm>
          </p:grpSpPr>
          <p:sp>
            <p:nvSpPr>
              <p:cNvPr id="246" name="Google Shape;246;p36"/>
              <p:cNvSpPr/>
              <p:nvPr/>
            </p:nvSpPr>
            <p:spPr>
              <a:xfrm>
                <a:off x="1676400" y="4604323"/>
                <a:ext cx="10185550" cy="783637"/>
              </a:xfrm>
              <a:prstGeom prst="roundRect">
                <a:avLst>
                  <a:gd name="adj" fmla="val 16667"/>
                </a:avLst>
              </a:prstGeom>
              <a:solidFill>
                <a:srgbClr val="E7E8EB">
                  <a:alpha val="6392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47" name="Google Shape;247;p36"/>
              <p:cNvGrpSpPr/>
              <p:nvPr/>
            </p:nvGrpSpPr>
            <p:grpSpPr>
              <a:xfrm>
                <a:off x="353936" y="4604323"/>
                <a:ext cx="1030664" cy="783637"/>
                <a:chOff x="353936" y="3693021"/>
                <a:chExt cx="1030664" cy="783637"/>
              </a:xfrm>
            </p:grpSpPr>
            <p:sp>
              <p:nvSpPr>
                <p:cNvPr id="248" name="Google Shape;248;p36"/>
                <p:cNvSpPr/>
                <p:nvPr/>
              </p:nvSpPr>
              <p:spPr>
                <a:xfrm>
                  <a:off x="353936" y="3693021"/>
                  <a:ext cx="933823" cy="78363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919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" name="Google Shape;249;p36"/>
                <p:cNvSpPr/>
                <p:nvPr/>
              </p:nvSpPr>
              <p:spPr>
                <a:xfrm rot="5400000">
                  <a:off x="892757" y="3915241"/>
                  <a:ext cx="637863" cy="34582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00919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pic>
          <p:nvPicPr>
            <p:cNvPr id="250" name="Google Shape;250;p3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2044" y="4458060"/>
              <a:ext cx="835121" cy="8351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1" name="Google Shape;251;p36"/>
          <p:cNvGrpSpPr/>
          <p:nvPr/>
        </p:nvGrpSpPr>
        <p:grpSpPr>
          <a:xfrm>
            <a:off x="353936" y="5385354"/>
            <a:ext cx="11508014" cy="835121"/>
            <a:chOff x="353936" y="5385354"/>
            <a:chExt cx="11508014" cy="835121"/>
          </a:xfrm>
        </p:grpSpPr>
        <p:grpSp>
          <p:nvGrpSpPr>
            <p:cNvPr id="252" name="Google Shape;252;p36"/>
            <p:cNvGrpSpPr/>
            <p:nvPr/>
          </p:nvGrpSpPr>
          <p:grpSpPr>
            <a:xfrm>
              <a:off x="353936" y="5415241"/>
              <a:ext cx="11508014" cy="783637"/>
              <a:chOff x="353936" y="5529541"/>
              <a:chExt cx="11508014" cy="783637"/>
            </a:xfrm>
          </p:grpSpPr>
          <p:sp>
            <p:nvSpPr>
              <p:cNvPr id="253" name="Google Shape;253;p36"/>
              <p:cNvSpPr/>
              <p:nvPr/>
            </p:nvSpPr>
            <p:spPr>
              <a:xfrm>
                <a:off x="1676400" y="5529541"/>
                <a:ext cx="10185550" cy="783637"/>
              </a:xfrm>
              <a:prstGeom prst="roundRect">
                <a:avLst>
                  <a:gd name="adj" fmla="val 16667"/>
                </a:avLst>
              </a:prstGeom>
              <a:solidFill>
                <a:srgbClr val="E7E8EB">
                  <a:alpha val="6392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54" name="Google Shape;254;p36"/>
              <p:cNvGrpSpPr/>
              <p:nvPr/>
            </p:nvGrpSpPr>
            <p:grpSpPr>
              <a:xfrm>
                <a:off x="353936" y="5529541"/>
                <a:ext cx="1030664" cy="783637"/>
                <a:chOff x="353936" y="3693021"/>
                <a:chExt cx="1030664" cy="783637"/>
              </a:xfrm>
            </p:grpSpPr>
            <p:sp>
              <p:nvSpPr>
                <p:cNvPr id="255" name="Google Shape;255;p36"/>
                <p:cNvSpPr/>
                <p:nvPr/>
              </p:nvSpPr>
              <p:spPr>
                <a:xfrm>
                  <a:off x="353936" y="3693021"/>
                  <a:ext cx="933823" cy="78363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21294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6" name="Google Shape;256;p36"/>
                <p:cNvSpPr/>
                <p:nvPr/>
              </p:nvSpPr>
              <p:spPr>
                <a:xfrm rot="5400000">
                  <a:off x="892757" y="3915241"/>
                  <a:ext cx="637863" cy="34582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21294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pic>
          <p:nvPicPr>
            <p:cNvPr id="257" name="Google Shape;257;p3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99344" y="5385354"/>
              <a:ext cx="835121" cy="8351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8" name="Google Shape;258;p36"/>
          <p:cNvSpPr txBox="1">
            <a:spLocks noGrp="1"/>
          </p:cNvSpPr>
          <p:nvPr>
            <p:ph type="body" idx="3"/>
          </p:nvPr>
        </p:nvSpPr>
        <p:spPr>
          <a:xfrm>
            <a:off x="0" y="1690180"/>
            <a:ext cx="12192000" cy="772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9" name="Google Shape;259;p36"/>
          <p:cNvSpPr txBox="1">
            <a:spLocks noGrp="1"/>
          </p:cNvSpPr>
          <p:nvPr>
            <p:ph type="body" idx="4"/>
          </p:nvPr>
        </p:nvSpPr>
        <p:spPr>
          <a:xfrm>
            <a:off x="-2" y="2630343"/>
            <a:ext cx="12192000" cy="772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0" name="Google Shape;260;p36"/>
          <p:cNvSpPr txBox="1">
            <a:spLocks noGrp="1"/>
          </p:cNvSpPr>
          <p:nvPr>
            <p:ph type="body" idx="5"/>
          </p:nvPr>
        </p:nvSpPr>
        <p:spPr>
          <a:xfrm>
            <a:off x="-2" y="3572813"/>
            <a:ext cx="12192000" cy="772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1" name="Google Shape;261;p36"/>
          <p:cNvSpPr txBox="1">
            <a:spLocks noGrp="1"/>
          </p:cNvSpPr>
          <p:nvPr>
            <p:ph type="body" idx="6"/>
          </p:nvPr>
        </p:nvSpPr>
        <p:spPr>
          <a:xfrm>
            <a:off x="-2" y="4499066"/>
            <a:ext cx="12192000" cy="772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2" name="Google Shape;262;p36"/>
          <p:cNvSpPr txBox="1">
            <a:spLocks noGrp="1"/>
          </p:cNvSpPr>
          <p:nvPr>
            <p:ph type="body" idx="7"/>
          </p:nvPr>
        </p:nvSpPr>
        <p:spPr>
          <a:xfrm>
            <a:off x="-2" y="5401112"/>
            <a:ext cx="12192000" cy="772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ed 1–5 (Green) 2 Line Subhead">
  <p:cSld name="Numbered 1–5 (Green) 2 Line Subhead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5" name="Google Shape;265;p37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6" name="Google Shape;266;p37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7" name="Google Shape;267;p37"/>
          <p:cNvSpPr txBox="1">
            <a:spLocks noGrp="1"/>
          </p:cNvSpPr>
          <p:nvPr>
            <p:ph type="subTitle" idx="2"/>
          </p:nvPr>
        </p:nvSpPr>
        <p:spPr>
          <a:xfrm>
            <a:off x="0" y="894825"/>
            <a:ext cx="12192000" cy="984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268" name="Google Shape;268;p37"/>
          <p:cNvGrpSpPr/>
          <p:nvPr/>
        </p:nvGrpSpPr>
        <p:grpSpPr>
          <a:xfrm>
            <a:off x="366636" y="1943836"/>
            <a:ext cx="11508014" cy="835121"/>
            <a:chOff x="366636" y="1651736"/>
            <a:chExt cx="11508014" cy="835121"/>
          </a:xfrm>
        </p:grpSpPr>
        <p:grpSp>
          <p:nvGrpSpPr>
            <p:cNvPr id="269" name="Google Shape;269;p37"/>
            <p:cNvGrpSpPr/>
            <p:nvPr/>
          </p:nvGrpSpPr>
          <p:grpSpPr>
            <a:xfrm>
              <a:off x="366636" y="1690179"/>
              <a:ext cx="11508014" cy="783637"/>
              <a:chOff x="366636" y="1829879"/>
              <a:chExt cx="11508014" cy="783637"/>
            </a:xfrm>
          </p:grpSpPr>
          <p:sp>
            <p:nvSpPr>
              <p:cNvPr id="270" name="Google Shape;270;p37"/>
              <p:cNvSpPr/>
              <p:nvPr/>
            </p:nvSpPr>
            <p:spPr>
              <a:xfrm>
                <a:off x="1689100" y="1829879"/>
                <a:ext cx="10185550" cy="783637"/>
              </a:xfrm>
              <a:prstGeom prst="roundRect">
                <a:avLst>
                  <a:gd name="adj" fmla="val 16667"/>
                </a:avLst>
              </a:prstGeom>
              <a:solidFill>
                <a:srgbClr val="E7E8EB">
                  <a:alpha val="6392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71" name="Google Shape;271;p37"/>
              <p:cNvGrpSpPr/>
              <p:nvPr/>
            </p:nvGrpSpPr>
            <p:grpSpPr>
              <a:xfrm>
                <a:off x="366636" y="1829879"/>
                <a:ext cx="1030664" cy="783637"/>
                <a:chOff x="366636" y="1829879"/>
                <a:chExt cx="1030664" cy="783637"/>
              </a:xfrm>
            </p:grpSpPr>
            <p:sp>
              <p:nvSpPr>
                <p:cNvPr id="272" name="Google Shape;272;p37"/>
                <p:cNvSpPr/>
                <p:nvPr/>
              </p:nvSpPr>
              <p:spPr>
                <a:xfrm>
                  <a:off x="366636" y="1829879"/>
                  <a:ext cx="933823" cy="78363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2F77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" name="Google Shape;273;p37"/>
                <p:cNvSpPr/>
                <p:nvPr/>
              </p:nvSpPr>
              <p:spPr>
                <a:xfrm rot="5400000">
                  <a:off x="905457" y="2052099"/>
                  <a:ext cx="637863" cy="34582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2F77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pic>
          <p:nvPicPr>
            <p:cNvPr id="274" name="Google Shape;274;p3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00816" y="1651736"/>
              <a:ext cx="835121" cy="8351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5" name="Google Shape;275;p37"/>
          <p:cNvGrpSpPr/>
          <p:nvPr/>
        </p:nvGrpSpPr>
        <p:grpSpPr>
          <a:xfrm>
            <a:off x="366636" y="2844602"/>
            <a:ext cx="11508014" cy="835121"/>
            <a:chOff x="366636" y="2590602"/>
            <a:chExt cx="11508014" cy="835121"/>
          </a:xfrm>
        </p:grpSpPr>
        <p:grpSp>
          <p:nvGrpSpPr>
            <p:cNvPr id="276" name="Google Shape;276;p37"/>
            <p:cNvGrpSpPr/>
            <p:nvPr/>
          </p:nvGrpSpPr>
          <p:grpSpPr>
            <a:xfrm>
              <a:off x="366636" y="2627443"/>
              <a:ext cx="11508014" cy="783637"/>
              <a:chOff x="366636" y="2767143"/>
              <a:chExt cx="11508014" cy="783637"/>
            </a:xfrm>
          </p:grpSpPr>
          <p:sp>
            <p:nvSpPr>
              <p:cNvPr id="277" name="Google Shape;277;p37"/>
              <p:cNvSpPr/>
              <p:nvPr/>
            </p:nvSpPr>
            <p:spPr>
              <a:xfrm>
                <a:off x="1689100" y="2767143"/>
                <a:ext cx="10185550" cy="783637"/>
              </a:xfrm>
              <a:prstGeom prst="roundRect">
                <a:avLst>
                  <a:gd name="adj" fmla="val 16667"/>
                </a:avLst>
              </a:prstGeom>
              <a:solidFill>
                <a:srgbClr val="E7E8EB">
                  <a:alpha val="6392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78" name="Google Shape;278;p37"/>
              <p:cNvGrpSpPr/>
              <p:nvPr/>
            </p:nvGrpSpPr>
            <p:grpSpPr>
              <a:xfrm>
                <a:off x="366636" y="2767143"/>
                <a:ext cx="1030664" cy="783637"/>
                <a:chOff x="366636" y="2767143"/>
                <a:chExt cx="1030664" cy="783637"/>
              </a:xfrm>
            </p:grpSpPr>
            <p:sp>
              <p:nvSpPr>
                <p:cNvPr id="279" name="Google Shape;279;p37"/>
                <p:cNvSpPr/>
                <p:nvPr/>
              </p:nvSpPr>
              <p:spPr>
                <a:xfrm>
                  <a:off x="366636" y="2767143"/>
                  <a:ext cx="933823" cy="78363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AFCA5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" name="Google Shape;280;p37"/>
                <p:cNvSpPr/>
                <p:nvPr/>
              </p:nvSpPr>
              <p:spPr>
                <a:xfrm rot="5400000">
                  <a:off x="905457" y="2989363"/>
                  <a:ext cx="637863" cy="34582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AFCA5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pic>
          <p:nvPicPr>
            <p:cNvPr id="281" name="Google Shape;281;p3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11916" y="2590602"/>
              <a:ext cx="835121" cy="8351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2" name="Google Shape;282;p37"/>
          <p:cNvGrpSpPr/>
          <p:nvPr/>
        </p:nvGrpSpPr>
        <p:grpSpPr>
          <a:xfrm>
            <a:off x="366636" y="3746666"/>
            <a:ext cx="11508014" cy="835121"/>
            <a:chOff x="366636" y="3530766"/>
            <a:chExt cx="11508014" cy="835121"/>
          </a:xfrm>
        </p:grpSpPr>
        <p:grpSp>
          <p:nvGrpSpPr>
            <p:cNvPr id="283" name="Google Shape;283;p37"/>
            <p:cNvGrpSpPr/>
            <p:nvPr/>
          </p:nvGrpSpPr>
          <p:grpSpPr>
            <a:xfrm>
              <a:off x="366636" y="3569123"/>
              <a:ext cx="11508014" cy="783637"/>
              <a:chOff x="353936" y="3693021"/>
              <a:chExt cx="11508014" cy="783637"/>
            </a:xfrm>
          </p:grpSpPr>
          <p:sp>
            <p:nvSpPr>
              <p:cNvPr id="284" name="Google Shape;284;p37"/>
              <p:cNvSpPr/>
              <p:nvPr/>
            </p:nvSpPr>
            <p:spPr>
              <a:xfrm>
                <a:off x="1676400" y="3693021"/>
                <a:ext cx="10185550" cy="783637"/>
              </a:xfrm>
              <a:prstGeom prst="roundRect">
                <a:avLst>
                  <a:gd name="adj" fmla="val 16667"/>
                </a:avLst>
              </a:prstGeom>
              <a:solidFill>
                <a:srgbClr val="E7E8EB">
                  <a:alpha val="6392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85" name="Google Shape;285;p37"/>
              <p:cNvGrpSpPr/>
              <p:nvPr/>
            </p:nvGrpSpPr>
            <p:grpSpPr>
              <a:xfrm>
                <a:off x="353936" y="3693021"/>
                <a:ext cx="1030664" cy="783637"/>
                <a:chOff x="353936" y="3693021"/>
                <a:chExt cx="1030664" cy="783637"/>
              </a:xfrm>
            </p:grpSpPr>
            <p:sp>
              <p:nvSpPr>
                <p:cNvPr id="286" name="Google Shape;286;p37"/>
                <p:cNvSpPr/>
                <p:nvPr/>
              </p:nvSpPr>
              <p:spPr>
                <a:xfrm>
                  <a:off x="353936" y="3693021"/>
                  <a:ext cx="933823" cy="78363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CA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905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7" name="Google Shape;287;p37"/>
                <p:cNvSpPr/>
                <p:nvPr/>
              </p:nvSpPr>
              <p:spPr>
                <a:xfrm rot="5400000">
                  <a:off x="892757" y="3915241"/>
                  <a:ext cx="637863" cy="34582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3CA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905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pic>
          <p:nvPicPr>
            <p:cNvPr id="288" name="Google Shape;288;p3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14196" y="3530766"/>
              <a:ext cx="835121" cy="8351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9" name="Google Shape;289;p37"/>
          <p:cNvGrpSpPr/>
          <p:nvPr/>
        </p:nvGrpSpPr>
        <p:grpSpPr>
          <a:xfrm>
            <a:off x="366636" y="4635860"/>
            <a:ext cx="11508014" cy="835121"/>
            <a:chOff x="366636" y="4458060"/>
            <a:chExt cx="11508014" cy="835121"/>
          </a:xfrm>
        </p:grpSpPr>
        <p:grpSp>
          <p:nvGrpSpPr>
            <p:cNvPr id="290" name="Google Shape;290;p37"/>
            <p:cNvGrpSpPr/>
            <p:nvPr/>
          </p:nvGrpSpPr>
          <p:grpSpPr>
            <a:xfrm>
              <a:off x="366636" y="4493786"/>
              <a:ext cx="11508014" cy="783637"/>
              <a:chOff x="353936" y="4604323"/>
              <a:chExt cx="11508014" cy="783637"/>
            </a:xfrm>
          </p:grpSpPr>
          <p:sp>
            <p:nvSpPr>
              <p:cNvPr id="291" name="Google Shape;291;p37"/>
              <p:cNvSpPr/>
              <p:nvPr/>
            </p:nvSpPr>
            <p:spPr>
              <a:xfrm>
                <a:off x="1676400" y="4604323"/>
                <a:ext cx="10185550" cy="783637"/>
              </a:xfrm>
              <a:prstGeom prst="roundRect">
                <a:avLst>
                  <a:gd name="adj" fmla="val 16667"/>
                </a:avLst>
              </a:prstGeom>
              <a:solidFill>
                <a:srgbClr val="E7E8EB">
                  <a:alpha val="6392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92" name="Google Shape;292;p37"/>
              <p:cNvGrpSpPr/>
              <p:nvPr/>
            </p:nvGrpSpPr>
            <p:grpSpPr>
              <a:xfrm>
                <a:off x="353936" y="4604323"/>
                <a:ext cx="1030664" cy="783637"/>
                <a:chOff x="353936" y="3693021"/>
                <a:chExt cx="1030664" cy="783637"/>
              </a:xfrm>
            </p:grpSpPr>
            <p:sp>
              <p:nvSpPr>
                <p:cNvPr id="293" name="Google Shape;293;p37"/>
                <p:cNvSpPr/>
                <p:nvPr/>
              </p:nvSpPr>
              <p:spPr>
                <a:xfrm>
                  <a:off x="353936" y="3693021"/>
                  <a:ext cx="933823" cy="78363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919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" name="Google Shape;294;p37"/>
                <p:cNvSpPr/>
                <p:nvPr/>
              </p:nvSpPr>
              <p:spPr>
                <a:xfrm rot="5400000">
                  <a:off x="892757" y="3915241"/>
                  <a:ext cx="637863" cy="34582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00919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pic>
          <p:nvPicPr>
            <p:cNvPr id="295" name="Google Shape;295;p3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2044" y="4458060"/>
              <a:ext cx="835121" cy="8351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6" name="Google Shape;296;p37"/>
          <p:cNvGrpSpPr/>
          <p:nvPr/>
        </p:nvGrpSpPr>
        <p:grpSpPr>
          <a:xfrm>
            <a:off x="366636" y="5563154"/>
            <a:ext cx="11508014" cy="835121"/>
            <a:chOff x="353936" y="5385354"/>
            <a:chExt cx="11508014" cy="835121"/>
          </a:xfrm>
        </p:grpSpPr>
        <p:grpSp>
          <p:nvGrpSpPr>
            <p:cNvPr id="297" name="Google Shape;297;p37"/>
            <p:cNvGrpSpPr/>
            <p:nvPr/>
          </p:nvGrpSpPr>
          <p:grpSpPr>
            <a:xfrm>
              <a:off x="353936" y="5415241"/>
              <a:ext cx="11508014" cy="783637"/>
              <a:chOff x="353936" y="5529541"/>
              <a:chExt cx="11508014" cy="783637"/>
            </a:xfrm>
          </p:grpSpPr>
          <p:sp>
            <p:nvSpPr>
              <p:cNvPr id="298" name="Google Shape;298;p37"/>
              <p:cNvSpPr/>
              <p:nvPr/>
            </p:nvSpPr>
            <p:spPr>
              <a:xfrm>
                <a:off x="1676400" y="5529541"/>
                <a:ext cx="10185550" cy="783637"/>
              </a:xfrm>
              <a:prstGeom prst="roundRect">
                <a:avLst>
                  <a:gd name="adj" fmla="val 16667"/>
                </a:avLst>
              </a:prstGeom>
              <a:solidFill>
                <a:srgbClr val="E7E8EB">
                  <a:alpha val="6392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99" name="Google Shape;299;p37"/>
              <p:cNvGrpSpPr/>
              <p:nvPr/>
            </p:nvGrpSpPr>
            <p:grpSpPr>
              <a:xfrm>
                <a:off x="353936" y="5529541"/>
                <a:ext cx="1030664" cy="783637"/>
                <a:chOff x="353936" y="3693021"/>
                <a:chExt cx="1030664" cy="783637"/>
              </a:xfrm>
            </p:grpSpPr>
            <p:sp>
              <p:nvSpPr>
                <p:cNvPr id="300" name="Google Shape;300;p37"/>
                <p:cNvSpPr/>
                <p:nvPr/>
              </p:nvSpPr>
              <p:spPr>
                <a:xfrm>
                  <a:off x="353936" y="3693021"/>
                  <a:ext cx="933823" cy="78363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21294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1" name="Google Shape;301;p37"/>
                <p:cNvSpPr/>
                <p:nvPr/>
              </p:nvSpPr>
              <p:spPr>
                <a:xfrm rot="5400000">
                  <a:off x="892757" y="3915241"/>
                  <a:ext cx="637863" cy="34582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21294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pic>
          <p:nvPicPr>
            <p:cNvPr id="302" name="Google Shape;302;p3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99344" y="5385354"/>
              <a:ext cx="835121" cy="8351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3" name="Google Shape;303;p37"/>
          <p:cNvSpPr txBox="1">
            <a:spLocks noGrp="1"/>
          </p:cNvSpPr>
          <p:nvPr>
            <p:ph type="body" idx="3"/>
          </p:nvPr>
        </p:nvSpPr>
        <p:spPr>
          <a:xfrm>
            <a:off x="0" y="1982279"/>
            <a:ext cx="12191998" cy="772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4" name="Google Shape;304;p37"/>
          <p:cNvSpPr txBox="1">
            <a:spLocks noGrp="1"/>
          </p:cNvSpPr>
          <p:nvPr>
            <p:ph type="body" idx="4"/>
          </p:nvPr>
        </p:nvSpPr>
        <p:spPr>
          <a:xfrm>
            <a:off x="0" y="2886999"/>
            <a:ext cx="12166450" cy="772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5" name="Google Shape;305;p37"/>
          <p:cNvSpPr txBox="1">
            <a:spLocks noGrp="1"/>
          </p:cNvSpPr>
          <p:nvPr>
            <p:ph type="body" idx="5"/>
          </p:nvPr>
        </p:nvSpPr>
        <p:spPr>
          <a:xfrm>
            <a:off x="0" y="3774220"/>
            <a:ext cx="12191847" cy="772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6" name="Google Shape;306;p37"/>
          <p:cNvSpPr txBox="1">
            <a:spLocks noGrp="1"/>
          </p:cNvSpPr>
          <p:nvPr>
            <p:ph type="body" idx="6"/>
          </p:nvPr>
        </p:nvSpPr>
        <p:spPr>
          <a:xfrm>
            <a:off x="0" y="4677142"/>
            <a:ext cx="12191847" cy="772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7" name="Google Shape;307;p37"/>
          <p:cNvSpPr txBox="1">
            <a:spLocks noGrp="1"/>
          </p:cNvSpPr>
          <p:nvPr>
            <p:ph type="body" idx="7"/>
          </p:nvPr>
        </p:nvSpPr>
        <p:spPr>
          <a:xfrm>
            <a:off x="0" y="5593041"/>
            <a:ext cx="12199887" cy="772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ed 1–6 (Gray) 1 Line Subhead">
  <p:cSld name="Numbered 1–6 (Gray) 1 Line Subhead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9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3" name="Google Shape;313;p39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4" name="Google Shape;314;p39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5" name="Google Shape;315;p39"/>
          <p:cNvSpPr txBox="1">
            <a:spLocks noGrp="1"/>
          </p:cNvSpPr>
          <p:nvPr>
            <p:ph type="subTitle" idx="2"/>
          </p:nvPr>
        </p:nvSpPr>
        <p:spPr>
          <a:xfrm>
            <a:off x="0" y="894825"/>
            <a:ext cx="12192000" cy="61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16" name="Google Shape;316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1149" y="1546509"/>
            <a:ext cx="783637" cy="783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7" name="Google Shape;317;p39"/>
          <p:cNvGrpSpPr/>
          <p:nvPr/>
        </p:nvGrpSpPr>
        <p:grpSpPr>
          <a:xfrm>
            <a:off x="468086" y="1558819"/>
            <a:ext cx="11368314" cy="783637"/>
            <a:chOff x="468086" y="1558819"/>
            <a:chExt cx="11368314" cy="783637"/>
          </a:xfrm>
        </p:grpSpPr>
        <p:sp>
          <p:nvSpPr>
            <p:cNvPr id="318" name="Google Shape;318;p39"/>
            <p:cNvSpPr/>
            <p:nvPr/>
          </p:nvSpPr>
          <p:spPr>
            <a:xfrm>
              <a:off x="1652500" y="1636788"/>
              <a:ext cx="10183900" cy="63128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9" name="Google Shape;319;p39"/>
            <p:cNvGrpSpPr/>
            <p:nvPr/>
          </p:nvGrpSpPr>
          <p:grpSpPr>
            <a:xfrm>
              <a:off x="468086" y="1636788"/>
              <a:ext cx="1030664" cy="637863"/>
              <a:chOff x="468086" y="1636788"/>
              <a:chExt cx="949325" cy="637863"/>
            </a:xfrm>
          </p:grpSpPr>
          <p:sp>
            <p:nvSpPr>
              <p:cNvPr id="320" name="Google Shape;320;p39"/>
              <p:cNvSpPr/>
              <p:nvPr/>
            </p:nvSpPr>
            <p:spPr>
              <a:xfrm>
                <a:off x="468086" y="1636788"/>
                <a:ext cx="860127" cy="637863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39"/>
              <p:cNvSpPr/>
              <p:nvPr/>
            </p:nvSpPr>
            <p:spPr>
              <a:xfrm rot="5400000">
                <a:off x="939214" y="1796454"/>
                <a:ext cx="637863" cy="318531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22" name="Google Shape;322;p3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12077" y="1558819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39"/>
          <p:cNvSpPr txBox="1">
            <a:spLocks noGrp="1"/>
          </p:cNvSpPr>
          <p:nvPr>
            <p:ph type="body" idx="3"/>
          </p:nvPr>
        </p:nvSpPr>
        <p:spPr>
          <a:xfrm>
            <a:off x="0" y="1630875"/>
            <a:ext cx="12192000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324" name="Google Shape;324;p39"/>
          <p:cNvGrpSpPr/>
          <p:nvPr/>
        </p:nvGrpSpPr>
        <p:grpSpPr>
          <a:xfrm>
            <a:off x="468236" y="2344727"/>
            <a:ext cx="11368314" cy="783637"/>
            <a:chOff x="468236" y="2319327"/>
            <a:chExt cx="11368314" cy="783637"/>
          </a:xfrm>
        </p:grpSpPr>
        <p:sp>
          <p:nvSpPr>
            <p:cNvPr id="325" name="Google Shape;325;p39"/>
            <p:cNvSpPr/>
            <p:nvPr/>
          </p:nvSpPr>
          <p:spPr>
            <a:xfrm>
              <a:off x="1652650" y="2397296"/>
              <a:ext cx="10183900" cy="63128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6" name="Google Shape;326;p39"/>
            <p:cNvGrpSpPr/>
            <p:nvPr/>
          </p:nvGrpSpPr>
          <p:grpSpPr>
            <a:xfrm>
              <a:off x="468236" y="2397296"/>
              <a:ext cx="1030664" cy="637863"/>
              <a:chOff x="468086" y="1636788"/>
              <a:chExt cx="949325" cy="637863"/>
            </a:xfrm>
          </p:grpSpPr>
          <p:sp>
            <p:nvSpPr>
              <p:cNvPr id="327" name="Google Shape;327;p39"/>
              <p:cNvSpPr/>
              <p:nvPr/>
            </p:nvSpPr>
            <p:spPr>
              <a:xfrm>
                <a:off x="468086" y="1636788"/>
                <a:ext cx="860127" cy="637863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39"/>
              <p:cNvSpPr/>
              <p:nvPr/>
            </p:nvSpPr>
            <p:spPr>
              <a:xfrm rot="5400000">
                <a:off x="939214" y="1796454"/>
                <a:ext cx="637863" cy="318531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29" name="Google Shape;329;p3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36027" y="2319327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0" name="Google Shape;330;p39"/>
          <p:cNvGrpSpPr/>
          <p:nvPr/>
        </p:nvGrpSpPr>
        <p:grpSpPr>
          <a:xfrm>
            <a:off x="468086" y="3157354"/>
            <a:ext cx="11368314" cy="783637"/>
            <a:chOff x="468086" y="3081154"/>
            <a:chExt cx="11368314" cy="783637"/>
          </a:xfrm>
        </p:grpSpPr>
        <p:sp>
          <p:nvSpPr>
            <p:cNvPr id="331" name="Google Shape;331;p39"/>
            <p:cNvSpPr/>
            <p:nvPr/>
          </p:nvSpPr>
          <p:spPr>
            <a:xfrm>
              <a:off x="1652500" y="3159123"/>
              <a:ext cx="10183900" cy="63128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2" name="Google Shape;332;p39"/>
            <p:cNvGrpSpPr/>
            <p:nvPr/>
          </p:nvGrpSpPr>
          <p:grpSpPr>
            <a:xfrm>
              <a:off x="468086" y="3159123"/>
              <a:ext cx="1030664" cy="637863"/>
              <a:chOff x="468086" y="1636788"/>
              <a:chExt cx="949325" cy="637863"/>
            </a:xfrm>
          </p:grpSpPr>
          <p:sp>
            <p:nvSpPr>
              <p:cNvPr id="333" name="Google Shape;333;p39"/>
              <p:cNvSpPr/>
              <p:nvPr/>
            </p:nvSpPr>
            <p:spPr>
              <a:xfrm>
                <a:off x="468086" y="1636788"/>
                <a:ext cx="860127" cy="637863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39"/>
              <p:cNvSpPr/>
              <p:nvPr/>
            </p:nvSpPr>
            <p:spPr>
              <a:xfrm rot="5400000">
                <a:off x="939214" y="1796454"/>
                <a:ext cx="637863" cy="318531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35" name="Google Shape;335;p3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35877" y="3081154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6" name="Google Shape;336;p39"/>
          <p:cNvGrpSpPr/>
          <p:nvPr/>
        </p:nvGrpSpPr>
        <p:grpSpPr>
          <a:xfrm>
            <a:off x="468086" y="3982128"/>
            <a:ext cx="11368314" cy="783637"/>
            <a:chOff x="468086" y="3842428"/>
            <a:chExt cx="11368314" cy="783637"/>
          </a:xfrm>
        </p:grpSpPr>
        <p:sp>
          <p:nvSpPr>
            <p:cNvPr id="337" name="Google Shape;337;p39"/>
            <p:cNvSpPr/>
            <p:nvPr/>
          </p:nvSpPr>
          <p:spPr>
            <a:xfrm>
              <a:off x="1652500" y="3920397"/>
              <a:ext cx="10183900" cy="63128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8" name="Google Shape;338;p39"/>
            <p:cNvGrpSpPr/>
            <p:nvPr/>
          </p:nvGrpSpPr>
          <p:grpSpPr>
            <a:xfrm>
              <a:off x="468086" y="3920397"/>
              <a:ext cx="1030664" cy="637863"/>
              <a:chOff x="468086" y="1636788"/>
              <a:chExt cx="949325" cy="637863"/>
            </a:xfrm>
          </p:grpSpPr>
          <p:sp>
            <p:nvSpPr>
              <p:cNvPr id="339" name="Google Shape;339;p39"/>
              <p:cNvSpPr/>
              <p:nvPr/>
            </p:nvSpPr>
            <p:spPr>
              <a:xfrm>
                <a:off x="468086" y="1636788"/>
                <a:ext cx="860127" cy="637863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39"/>
              <p:cNvSpPr/>
              <p:nvPr/>
            </p:nvSpPr>
            <p:spPr>
              <a:xfrm rot="5400000">
                <a:off x="939214" y="1796454"/>
                <a:ext cx="637863" cy="318531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41" name="Google Shape;341;p3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23177" y="3842428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2" name="Google Shape;342;p39"/>
          <p:cNvGrpSpPr/>
          <p:nvPr/>
        </p:nvGrpSpPr>
        <p:grpSpPr>
          <a:xfrm>
            <a:off x="468086" y="4795616"/>
            <a:ext cx="11368314" cy="783637"/>
            <a:chOff x="468086" y="4605116"/>
            <a:chExt cx="11368314" cy="783637"/>
          </a:xfrm>
        </p:grpSpPr>
        <p:sp>
          <p:nvSpPr>
            <p:cNvPr id="343" name="Google Shape;343;p39"/>
            <p:cNvSpPr/>
            <p:nvPr/>
          </p:nvSpPr>
          <p:spPr>
            <a:xfrm>
              <a:off x="1652500" y="4683085"/>
              <a:ext cx="10183900" cy="63128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4" name="Google Shape;344;p39"/>
            <p:cNvGrpSpPr/>
            <p:nvPr/>
          </p:nvGrpSpPr>
          <p:grpSpPr>
            <a:xfrm>
              <a:off x="468086" y="4683085"/>
              <a:ext cx="1030664" cy="637863"/>
              <a:chOff x="468086" y="1636788"/>
              <a:chExt cx="949325" cy="637863"/>
            </a:xfrm>
          </p:grpSpPr>
          <p:sp>
            <p:nvSpPr>
              <p:cNvPr id="345" name="Google Shape;345;p39"/>
              <p:cNvSpPr/>
              <p:nvPr/>
            </p:nvSpPr>
            <p:spPr>
              <a:xfrm>
                <a:off x="468086" y="1636788"/>
                <a:ext cx="860127" cy="637863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346;p39"/>
              <p:cNvSpPr/>
              <p:nvPr/>
            </p:nvSpPr>
            <p:spPr>
              <a:xfrm rot="5400000">
                <a:off x="939214" y="1796454"/>
                <a:ext cx="637863" cy="318531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47" name="Google Shape;347;p3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35877" y="4605116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8" name="Google Shape;348;p39"/>
          <p:cNvGrpSpPr/>
          <p:nvPr/>
        </p:nvGrpSpPr>
        <p:grpSpPr>
          <a:xfrm>
            <a:off x="468086" y="5594990"/>
            <a:ext cx="11368314" cy="783637"/>
            <a:chOff x="468086" y="5366390"/>
            <a:chExt cx="11368314" cy="783637"/>
          </a:xfrm>
        </p:grpSpPr>
        <p:sp>
          <p:nvSpPr>
            <p:cNvPr id="349" name="Google Shape;349;p39"/>
            <p:cNvSpPr/>
            <p:nvPr/>
          </p:nvSpPr>
          <p:spPr>
            <a:xfrm>
              <a:off x="1652500" y="5444359"/>
              <a:ext cx="10183900" cy="63128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0" name="Google Shape;350;p39"/>
            <p:cNvGrpSpPr/>
            <p:nvPr/>
          </p:nvGrpSpPr>
          <p:grpSpPr>
            <a:xfrm>
              <a:off x="468086" y="5444359"/>
              <a:ext cx="1030664" cy="637863"/>
              <a:chOff x="468086" y="1636788"/>
              <a:chExt cx="949325" cy="637863"/>
            </a:xfrm>
          </p:grpSpPr>
          <p:sp>
            <p:nvSpPr>
              <p:cNvPr id="351" name="Google Shape;351;p39"/>
              <p:cNvSpPr/>
              <p:nvPr/>
            </p:nvSpPr>
            <p:spPr>
              <a:xfrm>
                <a:off x="468086" y="1636788"/>
                <a:ext cx="860127" cy="637863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39"/>
              <p:cNvSpPr/>
              <p:nvPr/>
            </p:nvSpPr>
            <p:spPr>
              <a:xfrm rot="5400000">
                <a:off x="939214" y="1796454"/>
                <a:ext cx="637863" cy="318531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53" name="Google Shape;353;p3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35877" y="5366390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4" name="Google Shape;354;p39"/>
          <p:cNvSpPr txBox="1">
            <a:spLocks noGrp="1"/>
          </p:cNvSpPr>
          <p:nvPr>
            <p:ph type="body" idx="4"/>
          </p:nvPr>
        </p:nvSpPr>
        <p:spPr>
          <a:xfrm>
            <a:off x="-2" y="2429584"/>
            <a:ext cx="12192000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5" name="Google Shape;355;p39"/>
          <p:cNvSpPr txBox="1">
            <a:spLocks noGrp="1"/>
          </p:cNvSpPr>
          <p:nvPr>
            <p:ph type="body" idx="5"/>
          </p:nvPr>
        </p:nvSpPr>
        <p:spPr>
          <a:xfrm>
            <a:off x="0" y="3252562"/>
            <a:ext cx="12192000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6" name="Google Shape;356;p39"/>
          <p:cNvSpPr txBox="1">
            <a:spLocks noGrp="1"/>
          </p:cNvSpPr>
          <p:nvPr>
            <p:ph type="body" idx="6"/>
          </p:nvPr>
        </p:nvSpPr>
        <p:spPr>
          <a:xfrm>
            <a:off x="-2" y="4076747"/>
            <a:ext cx="12192000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7" name="Google Shape;357;p39"/>
          <p:cNvSpPr txBox="1">
            <a:spLocks noGrp="1"/>
          </p:cNvSpPr>
          <p:nvPr>
            <p:ph type="body" idx="7"/>
          </p:nvPr>
        </p:nvSpPr>
        <p:spPr>
          <a:xfrm>
            <a:off x="0" y="4876970"/>
            <a:ext cx="12191998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8" name="Google Shape;358;p39"/>
          <p:cNvSpPr txBox="1">
            <a:spLocks noGrp="1"/>
          </p:cNvSpPr>
          <p:nvPr>
            <p:ph type="body" idx="8"/>
          </p:nvPr>
        </p:nvSpPr>
        <p:spPr>
          <a:xfrm>
            <a:off x="0" y="5680443"/>
            <a:ext cx="12192000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ed 1–6 (Gray) 2 Line Subhead">
  <p:cSld name="Numbered 1–6 (Gray) 2 Line Subhead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0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1" name="Google Shape;361;p40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2" name="Google Shape;362;p40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3" name="Google Shape;363;p40"/>
          <p:cNvSpPr txBox="1">
            <a:spLocks noGrp="1"/>
          </p:cNvSpPr>
          <p:nvPr>
            <p:ph type="subTitle" idx="2"/>
          </p:nvPr>
        </p:nvSpPr>
        <p:spPr>
          <a:xfrm>
            <a:off x="0" y="894825"/>
            <a:ext cx="12192000" cy="918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64" name="Google Shape;364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1149" y="1546509"/>
            <a:ext cx="783637" cy="783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5" name="Google Shape;365;p40"/>
          <p:cNvGrpSpPr/>
          <p:nvPr/>
        </p:nvGrpSpPr>
        <p:grpSpPr>
          <a:xfrm>
            <a:off x="468086" y="1863619"/>
            <a:ext cx="11368314" cy="783637"/>
            <a:chOff x="468086" y="1558819"/>
            <a:chExt cx="11368314" cy="783637"/>
          </a:xfrm>
        </p:grpSpPr>
        <p:sp>
          <p:nvSpPr>
            <p:cNvPr id="366" name="Google Shape;366;p40"/>
            <p:cNvSpPr/>
            <p:nvPr/>
          </p:nvSpPr>
          <p:spPr>
            <a:xfrm>
              <a:off x="1652500" y="1636788"/>
              <a:ext cx="10183900" cy="63128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7" name="Google Shape;367;p40"/>
            <p:cNvGrpSpPr/>
            <p:nvPr/>
          </p:nvGrpSpPr>
          <p:grpSpPr>
            <a:xfrm>
              <a:off x="468086" y="1636788"/>
              <a:ext cx="1030664" cy="637863"/>
              <a:chOff x="468086" y="1636788"/>
              <a:chExt cx="949325" cy="637863"/>
            </a:xfrm>
          </p:grpSpPr>
          <p:sp>
            <p:nvSpPr>
              <p:cNvPr id="368" name="Google Shape;368;p40"/>
              <p:cNvSpPr/>
              <p:nvPr/>
            </p:nvSpPr>
            <p:spPr>
              <a:xfrm>
                <a:off x="468086" y="1636788"/>
                <a:ext cx="860127" cy="637863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69;p40"/>
              <p:cNvSpPr/>
              <p:nvPr/>
            </p:nvSpPr>
            <p:spPr>
              <a:xfrm rot="5400000">
                <a:off x="939214" y="1796454"/>
                <a:ext cx="637863" cy="318531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70" name="Google Shape;370;p40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12077" y="1558819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1" name="Google Shape;371;p40"/>
          <p:cNvSpPr txBox="1">
            <a:spLocks noGrp="1"/>
          </p:cNvSpPr>
          <p:nvPr>
            <p:ph type="body" idx="3"/>
          </p:nvPr>
        </p:nvSpPr>
        <p:spPr>
          <a:xfrm>
            <a:off x="-13045" y="1959925"/>
            <a:ext cx="12192000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372" name="Google Shape;372;p40"/>
          <p:cNvGrpSpPr/>
          <p:nvPr/>
        </p:nvGrpSpPr>
        <p:grpSpPr>
          <a:xfrm>
            <a:off x="468236" y="2624127"/>
            <a:ext cx="11368314" cy="783637"/>
            <a:chOff x="468236" y="2319327"/>
            <a:chExt cx="11368314" cy="783637"/>
          </a:xfrm>
        </p:grpSpPr>
        <p:sp>
          <p:nvSpPr>
            <p:cNvPr id="373" name="Google Shape;373;p40"/>
            <p:cNvSpPr/>
            <p:nvPr/>
          </p:nvSpPr>
          <p:spPr>
            <a:xfrm>
              <a:off x="1652650" y="2397296"/>
              <a:ext cx="10183900" cy="63128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40"/>
            <p:cNvGrpSpPr/>
            <p:nvPr/>
          </p:nvGrpSpPr>
          <p:grpSpPr>
            <a:xfrm>
              <a:off x="468236" y="2397296"/>
              <a:ext cx="1030664" cy="637863"/>
              <a:chOff x="468086" y="1636788"/>
              <a:chExt cx="949325" cy="637863"/>
            </a:xfrm>
          </p:grpSpPr>
          <p:sp>
            <p:nvSpPr>
              <p:cNvPr id="375" name="Google Shape;375;p40"/>
              <p:cNvSpPr/>
              <p:nvPr/>
            </p:nvSpPr>
            <p:spPr>
              <a:xfrm>
                <a:off x="468086" y="1636788"/>
                <a:ext cx="860127" cy="637863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40"/>
              <p:cNvSpPr/>
              <p:nvPr/>
            </p:nvSpPr>
            <p:spPr>
              <a:xfrm rot="5400000">
                <a:off x="939214" y="1796454"/>
                <a:ext cx="637863" cy="318531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77" name="Google Shape;377;p4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36027" y="2319327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8" name="Google Shape;378;p40"/>
          <p:cNvGrpSpPr/>
          <p:nvPr/>
        </p:nvGrpSpPr>
        <p:grpSpPr>
          <a:xfrm>
            <a:off x="468086" y="3385954"/>
            <a:ext cx="11368314" cy="783637"/>
            <a:chOff x="468086" y="3081154"/>
            <a:chExt cx="11368314" cy="783637"/>
          </a:xfrm>
        </p:grpSpPr>
        <p:sp>
          <p:nvSpPr>
            <p:cNvPr id="379" name="Google Shape;379;p40"/>
            <p:cNvSpPr/>
            <p:nvPr/>
          </p:nvSpPr>
          <p:spPr>
            <a:xfrm>
              <a:off x="1652500" y="3159123"/>
              <a:ext cx="10183900" cy="63128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0" name="Google Shape;380;p40"/>
            <p:cNvGrpSpPr/>
            <p:nvPr/>
          </p:nvGrpSpPr>
          <p:grpSpPr>
            <a:xfrm>
              <a:off x="468086" y="3159123"/>
              <a:ext cx="1030664" cy="637863"/>
              <a:chOff x="468086" y="1636788"/>
              <a:chExt cx="949325" cy="637863"/>
            </a:xfrm>
          </p:grpSpPr>
          <p:sp>
            <p:nvSpPr>
              <p:cNvPr id="381" name="Google Shape;381;p40"/>
              <p:cNvSpPr/>
              <p:nvPr/>
            </p:nvSpPr>
            <p:spPr>
              <a:xfrm>
                <a:off x="468086" y="1636788"/>
                <a:ext cx="860127" cy="637863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40"/>
              <p:cNvSpPr/>
              <p:nvPr/>
            </p:nvSpPr>
            <p:spPr>
              <a:xfrm rot="5400000">
                <a:off x="939214" y="1796454"/>
                <a:ext cx="637863" cy="318531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83" name="Google Shape;383;p4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35877" y="3081154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4" name="Google Shape;384;p40"/>
          <p:cNvGrpSpPr/>
          <p:nvPr/>
        </p:nvGrpSpPr>
        <p:grpSpPr>
          <a:xfrm>
            <a:off x="468086" y="4147228"/>
            <a:ext cx="11368314" cy="783637"/>
            <a:chOff x="468086" y="3842428"/>
            <a:chExt cx="11368314" cy="783637"/>
          </a:xfrm>
        </p:grpSpPr>
        <p:sp>
          <p:nvSpPr>
            <p:cNvPr id="385" name="Google Shape;385;p40"/>
            <p:cNvSpPr/>
            <p:nvPr/>
          </p:nvSpPr>
          <p:spPr>
            <a:xfrm>
              <a:off x="1652500" y="3920397"/>
              <a:ext cx="10183900" cy="63128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6" name="Google Shape;386;p40"/>
            <p:cNvGrpSpPr/>
            <p:nvPr/>
          </p:nvGrpSpPr>
          <p:grpSpPr>
            <a:xfrm>
              <a:off x="468086" y="3920397"/>
              <a:ext cx="1030664" cy="637863"/>
              <a:chOff x="468086" y="1636788"/>
              <a:chExt cx="949325" cy="637863"/>
            </a:xfrm>
          </p:grpSpPr>
          <p:sp>
            <p:nvSpPr>
              <p:cNvPr id="387" name="Google Shape;387;p40"/>
              <p:cNvSpPr/>
              <p:nvPr/>
            </p:nvSpPr>
            <p:spPr>
              <a:xfrm>
                <a:off x="468086" y="1636788"/>
                <a:ext cx="860127" cy="637863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40"/>
              <p:cNvSpPr/>
              <p:nvPr/>
            </p:nvSpPr>
            <p:spPr>
              <a:xfrm rot="5400000">
                <a:off x="939214" y="1796454"/>
                <a:ext cx="637863" cy="318531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89" name="Google Shape;389;p4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23177" y="3842428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0" name="Google Shape;390;p40"/>
          <p:cNvGrpSpPr/>
          <p:nvPr/>
        </p:nvGrpSpPr>
        <p:grpSpPr>
          <a:xfrm>
            <a:off x="468086" y="4909916"/>
            <a:ext cx="11368314" cy="783637"/>
            <a:chOff x="468086" y="4605116"/>
            <a:chExt cx="11368314" cy="783637"/>
          </a:xfrm>
        </p:grpSpPr>
        <p:sp>
          <p:nvSpPr>
            <p:cNvPr id="391" name="Google Shape;391;p40"/>
            <p:cNvSpPr/>
            <p:nvPr/>
          </p:nvSpPr>
          <p:spPr>
            <a:xfrm>
              <a:off x="1652500" y="4683085"/>
              <a:ext cx="10183900" cy="63128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2" name="Google Shape;392;p40"/>
            <p:cNvGrpSpPr/>
            <p:nvPr/>
          </p:nvGrpSpPr>
          <p:grpSpPr>
            <a:xfrm>
              <a:off x="468086" y="4683085"/>
              <a:ext cx="1030664" cy="637863"/>
              <a:chOff x="468086" y="1636788"/>
              <a:chExt cx="949325" cy="637863"/>
            </a:xfrm>
          </p:grpSpPr>
          <p:sp>
            <p:nvSpPr>
              <p:cNvPr id="393" name="Google Shape;393;p40"/>
              <p:cNvSpPr/>
              <p:nvPr/>
            </p:nvSpPr>
            <p:spPr>
              <a:xfrm>
                <a:off x="468086" y="1636788"/>
                <a:ext cx="860127" cy="637863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40"/>
              <p:cNvSpPr/>
              <p:nvPr/>
            </p:nvSpPr>
            <p:spPr>
              <a:xfrm rot="5400000">
                <a:off x="939214" y="1796454"/>
                <a:ext cx="637863" cy="318531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95" name="Google Shape;395;p4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35877" y="4605116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6" name="Google Shape;396;p40"/>
          <p:cNvGrpSpPr/>
          <p:nvPr/>
        </p:nvGrpSpPr>
        <p:grpSpPr>
          <a:xfrm>
            <a:off x="468086" y="5671190"/>
            <a:ext cx="11368314" cy="783637"/>
            <a:chOff x="468086" y="5366390"/>
            <a:chExt cx="11368314" cy="783637"/>
          </a:xfrm>
        </p:grpSpPr>
        <p:sp>
          <p:nvSpPr>
            <p:cNvPr id="397" name="Google Shape;397;p40"/>
            <p:cNvSpPr/>
            <p:nvPr/>
          </p:nvSpPr>
          <p:spPr>
            <a:xfrm>
              <a:off x="1652500" y="5444359"/>
              <a:ext cx="10183900" cy="63128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8" name="Google Shape;398;p40"/>
            <p:cNvGrpSpPr/>
            <p:nvPr/>
          </p:nvGrpSpPr>
          <p:grpSpPr>
            <a:xfrm>
              <a:off x="468086" y="5444359"/>
              <a:ext cx="1030664" cy="637863"/>
              <a:chOff x="468086" y="1636788"/>
              <a:chExt cx="949325" cy="637863"/>
            </a:xfrm>
          </p:grpSpPr>
          <p:sp>
            <p:nvSpPr>
              <p:cNvPr id="399" name="Google Shape;399;p40"/>
              <p:cNvSpPr/>
              <p:nvPr/>
            </p:nvSpPr>
            <p:spPr>
              <a:xfrm>
                <a:off x="468086" y="1636788"/>
                <a:ext cx="860127" cy="637863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40"/>
              <p:cNvSpPr/>
              <p:nvPr/>
            </p:nvSpPr>
            <p:spPr>
              <a:xfrm rot="5400000">
                <a:off x="939214" y="1796454"/>
                <a:ext cx="637863" cy="318531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401" name="Google Shape;401;p4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35877" y="5366390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2" name="Google Shape;402;p40"/>
          <p:cNvSpPr txBox="1">
            <a:spLocks noGrp="1"/>
          </p:cNvSpPr>
          <p:nvPr>
            <p:ph type="body" idx="4"/>
          </p:nvPr>
        </p:nvSpPr>
        <p:spPr>
          <a:xfrm>
            <a:off x="-13045" y="2721752"/>
            <a:ext cx="12170865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3" name="Google Shape;403;p40"/>
          <p:cNvSpPr txBox="1">
            <a:spLocks noGrp="1"/>
          </p:cNvSpPr>
          <p:nvPr>
            <p:ph type="body" idx="5"/>
          </p:nvPr>
        </p:nvSpPr>
        <p:spPr>
          <a:xfrm>
            <a:off x="-13045" y="3481330"/>
            <a:ext cx="12192000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4" name="Google Shape;404;p40"/>
          <p:cNvSpPr txBox="1">
            <a:spLocks noGrp="1"/>
          </p:cNvSpPr>
          <p:nvPr>
            <p:ph type="body" idx="6"/>
          </p:nvPr>
        </p:nvSpPr>
        <p:spPr>
          <a:xfrm>
            <a:off x="7086" y="4218367"/>
            <a:ext cx="12171869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5" name="Google Shape;405;p40"/>
          <p:cNvSpPr txBox="1">
            <a:spLocks noGrp="1"/>
          </p:cNvSpPr>
          <p:nvPr>
            <p:ph type="body" idx="7"/>
          </p:nvPr>
        </p:nvSpPr>
        <p:spPr>
          <a:xfrm>
            <a:off x="0" y="5002735"/>
            <a:ext cx="12171869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6" name="Google Shape;406;p40"/>
          <p:cNvSpPr txBox="1">
            <a:spLocks noGrp="1"/>
          </p:cNvSpPr>
          <p:nvPr>
            <p:ph type="body" idx="8"/>
          </p:nvPr>
        </p:nvSpPr>
        <p:spPr>
          <a:xfrm>
            <a:off x="0" y="5750907"/>
            <a:ext cx="12157818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ed 1–6 (Blue) 1 Line Subhead">
  <p:cSld name="Numbered 1–6 (Blue) 1 Line Subhead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2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2" name="Google Shape;412;p42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3" name="Google Shape;413;p42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14" name="Google Shape;414;p42"/>
          <p:cNvSpPr txBox="1">
            <a:spLocks noGrp="1"/>
          </p:cNvSpPr>
          <p:nvPr>
            <p:ph type="subTitle" idx="2"/>
          </p:nvPr>
        </p:nvSpPr>
        <p:spPr>
          <a:xfrm>
            <a:off x="0" y="894825"/>
            <a:ext cx="12192000" cy="61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415" name="Google Shape;415;p42"/>
          <p:cNvGrpSpPr/>
          <p:nvPr/>
        </p:nvGrpSpPr>
        <p:grpSpPr>
          <a:xfrm>
            <a:off x="464275" y="1546509"/>
            <a:ext cx="11372126" cy="783637"/>
            <a:chOff x="464275" y="1787809"/>
            <a:chExt cx="11372126" cy="783637"/>
          </a:xfrm>
        </p:grpSpPr>
        <p:sp>
          <p:nvSpPr>
            <p:cNvPr id="416" name="Google Shape;416;p42"/>
            <p:cNvSpPr/>
            <p:nvPr/>
          </p:nvSpPr>
          <p:spPr>
            <a:xfrm>
              <a:off x="1652501" y="1871510"/>
              <a:ext cx="10183900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7" name="Google Shape;417;p42"/>
            <p:cNvGrpSpPr/>
            <p:nvPr/>
          </p:nvGrpSpPr>
          <p:grpSpPr>
            <a:xfrm>
              <a:off x="464275" y="1872298"/>
              <a:ext cx="1034475" cy="637863"/>
              <a:chOff x="482600" y="1863494"/>
              <a:chExt cx="774122" cy="520142"/>
            </a:xfrm>
          </p:grpSpPr>
          <p:sp>
            <p:nvSpPr>
              <p:cNvPr id="418" name="Google Shape;418;p42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A9C5D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419;p42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A9C5D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420" name="Google Shape;420;p4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81149" y="1787809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1" name="Google Shape;421;p42"/>
          <p:cNvGrpSpPr/>
          <p:nvPr/>
        </p:nvGrpSpPr>
        <p:grpSpPr>
          <a:xfrm>
            <a:off x="451575" y="2352375"/>
            <a:ext cx="11384826" cy="783637"/>
            <a:chOff x="451575" y="2568275"/>
            <a:chExt cx="11384826" cy="783637"/>
          </a:xfrm>
        </p:grpSpPr>
        <p:sp>
          <p:nvSpPr>
            <p:cNvPr id="422" name="Google Shape;422;p42"/>
            <p:cNvSpPr/>
            <p:nvPr/>
          </p:nvSpPr>
          <p:spPr>
            <a:xfrm>
              <a:off x="1652501" y="2640208"/>
              <a:ext cx="10183900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3" name="Google Shape;423;p42"/>
            <p:cNvGrpSpPr/>
            <p:nvPr/>
          </p:nvGrpSpPr>
          <p:grpSpPr>
            <a:xfrm>
              <a:off x="451575" y="2640208"/>
              <a:ext cx="1034475" cy="637863"/>
              <a:chOff x="482600" y="1863494"/>
              <a:chExt cx="774122" cy="520142"/>
            </a:xfrm>
          </p:grpSpPr>
          <p:sp>
            <p:nvSpPr>
              <p:cNvPr id="424" name="Google Shape;424;p42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3366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42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3366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426" name="Google Shape;426;p4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30349" y="2568275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7" name="Google Shape;427;p42"/>
          <p:cNvGrpSpPr/>
          <p:nvPr/>
        </p:nvGrpSpPr>
        <p:grpSpPr>
          <a:xfrm>
            <a:off x="451575" y="3165322"/>
            <a:ext cx="11384826" cy="783637"/>
            <a:chOff x="451575" y="3355822"/>
            <a:chExt cx="11384826" cy="783637"/>
          </a:xfrm>
        </p:grpSpPr>
        <p:sp>
          <p:nvSpPr>
            <p:cNvPr id="428" name="Google Shape;428;p42"/>
            <p:cNvSpPr/>
            <p:nvPr/>
          </p:nvSpPr>
          <p:spPr>
            <a:xfrm>
              <a:off x="1652501" y="3435113"/>
              <a:ext cx="10183900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9" name="Google Shape;429;p42"/>
            <p:cNvGrpSpPr/>
            <p:nvPr/>
          </p:nvGrpSpPr>
          <p:grpSpPr>
            <a:xfrm>
              <a:off x="451575" y="3435113"/>
              <a:ext cx="1034475" cy="637863"/>
              <a:chOff x="482600" y="1863494"/>
              <a:chExt cx="774122" cy="520142"/>
            </a:xfrm>
          </p:grpSpPr>
          <p:sp>
            <p:nvSpPr>
              <p:cNvPr id="430" name="Google Shape;430;p42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21294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42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21294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432" name="Google Shape;432;p4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3693" y="3355822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3" name="Google Shape;433;p42"/>
          <p:cNvGrpSpPr/>
          <p:nvPr/>
        </p:nvGrpSpPr>
        <p:grpSpPr>
          <a:xfrm>
            <a:off x="464275" y="3965422"/>
            <a:ext cx="11372126" cy="783637"/>
            <a:chOff x="464275" y="4130522"/>
            <a:chExt cx="11372126" cy="783637"/>
          </a:xfrm>
        </p:grpSpPr>
        <p:sp>
          <p:nvSpPr>
            <p:cNvPr id="434" name="Google Shape;434;p42"/>
            <p:cNvSpPr/>
            <p:nvPr/>
          </p:nvSpPr>
          <p:spPr>
            <a:xfrm>
              <a:off x="1652501" y="4214223"/>
              <a:ext cx="10183900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5" name="Google Shape;435;p42"/>
            <p:cNvGrpSpPr/>
            <p:nvPr/>
          </p:nvGrpSpPr>
          <p:grpSpPr>
            <a:xfrm>
              <a:off x="464275" y="4215011"/>
              <a:ext cx="1034475" cy="637863"/>
              <a:chOff x="482600" y="1863494"/>
              <a:chExt cx="774122" cy="520142"/>
            </a:xfrm>
          </p:grpSpPr>
          <p:sp>
            <p:nvSpPr>
              <p:cNvPr id="436" name="Google Shape;436;p42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A9C5D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42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A9C5D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438" name="Google Shape;438;p4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30349" y="4130522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9" name="Google Shape;439;p42"/>
          <p:cNvGrpSpPr/>
          <p:nvPr/>
        </p:nvGrpSpPr>
        <p:grpSpPr>
          <a:xfrm>
            <a:off x="451575" y="4771288"/>
            <a:ext cx="11384826" cy="783637"/>
            <a:chOff x="451575" y="4910988"/>
            <a:chExt cx="11384826" cy="783637"/>
          </a:xfrm>
        </p:grpSpPr>
        <p:sp>
          <p:nvSpPr>
            <p:cNvPr id="440" name="Google Shape;440;p42"/>
            <p:cNvSpPr/>
            <p:nvPr/>
          </p:nvSpPr>
          <p:spPr>
            <a:xfrm>
              <a:off x="1652501" y="4982921"/>
              <a:ext cx="10183900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1" name="Google Shape;441;p42"/>
            <p:cNvGrpSpPr/>
            <p:nvPr/>
          </p:nvGrpSpPr>
          <p:grpSpPr>
            <a:xfrm>
              <a:off x="451575" y="4982921"/>
              <a:ext cx="1034475" cy="637863"/>
              <a:chOff x="482600" y="1863494"/>
              <a:chExt cx="774122" cy="520142"/>
            </a:xfrm>
          </p:grpSpPr>
          <p:sp>
            <p:nvSpPr>
              <p:cNvPr id="442" name="Google Shape;442;p42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3366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42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3366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444" name="Google Shape;444;p4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30349" y="4910988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5" name="Google Shape;445;p42"/>
          <p:cNvGrpSpPr/>
          <p:nvPr/>
        </p:nvGrpSpPr>
        <p:grpSpPr>
          <a:xfrm>
            <a:off x="451575" y="5596935"/>
            <a:ext cx="11384826" cy="783637"/>
            <a:chOff x="451575" y="5711235"/>
            <a:chExt cx="11384826" cy="783637"/>
          </a:xfrm>
        </p:grpSpPr>
        <p:sp>
          <p:nvSpPr>
            <p:cNvPr id="446" name="Google Shape;446;p42"/>
            <p:cNvSpPr/>
            <p:nvPr/>
          </p:nvSpPr>
          <p:spPr>
            <a:xfrm>
              <a:off x="1652501" y="5777826"/>
              <a:ext cx="10183900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7" name="Google Shape;447;p42"/>
            <p:cNvGrpSpPr/>
            <p:nvPr/>
          </p:nvGrpSpPr>
          <p:grpSpPr>
            <a:xfrm>
              <a:off x="451575" y="5777826"/>
              <a:ext cx="1034475" cy="637863"/>
              <a:chOff x="482600" y="1863494"/>
              <a:chExt cx="774122" cy="520142"/>
            </a:xfrm>
          </p:grpSpPr>
          <p:sp>
            <p:nvSpPr>
              <p:cNvPr id="448" name="Google Shape;448;p42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21294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42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21294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450" name="Google Shape;450;p4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26393" y="5711235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1" name="Google Shape;451;p42"/>
          <p:cNvSpPr txBox="1">
            <a:spLocks noGrp="1"/>
          </p:cNvSpPr>
          <p:nvPr>
            <p:ph type="body" idx="3"/>
          </p:nvPr>
        </p:nvSpPr>
        <p:spPr>
          <a:xfrm>
            <a:off x="-3" y="1642966"/>
            <a:ext cx="12192000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2" name="Google Shape;452;p42"/>
          <p:cNvSpPr txBox="1">
            <a:spLocks noGrp="1"/>
          </p:cNvSpPr>
          <p:nvPr>
            <p:ph type="body" idx="4"/>
          </p:nvPr>
        </p:nvSpPr>
        <p:spPr>
          <a:xfrm>
            <a:off x="0" y="2431098"/>
            <a:ext cx="12192000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3" name="Google Shape;453;p42"/>
          <p:cNvSpPr txBox="1">
            <a:spLocks noGrp="1"/>
          </p:cNvSpPr>
          <p:nvPr>
            <p:ph type="body" idx="5"/>
          </p:nvPr>
        </p:nvSpPr>
        <p:spPr>
          <a:xfrm>
            <a:off x="-2" y="3241861"/>
            <a:ext cx="12192000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4" name="Google Shape;454;p42"/>
          <p:cNvSpPr txBox="1">
            <a:spLocks noGrp="1"/>
          </p:cNvSpPr>
          <p:nvPr>
            <p:ph type="body" idx="6"/>
          </p:nvPr>
        </p:nvSpPr>
        <p:spPr>
          <a:xfrm>
            <a:off x="0" y="4039850"/>
            <a:ext cx="12192000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5" name="Google Shape;455;p42"/>
          <p:cNvSpPr txBox="1">
            <a:spLocks noGrp="1"/>
          </p:cNvSpPr>
          <p:nvPr>
            <p:ph type="body" idx="7"/>
          </p:nvPr>
        </p:nvSpPr>
        <p:spPr>
          <a:xfrm>
            <a:off x="0" y="4839950"/>
            <a:ext cx="12192000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6" name="Google Shape;456;p42"/>
          <p:cNvSpPr txBox="1">
            <a:spLocks noGrp="1"/>
          </p:cNvSpPr>
          <p:nvPr>
            <p:ph type="body" idx="8"/>
          </p:nvPr>
        </p:nvSpPr>
        <p:spPr>
          <a:xfrm>
            <a:off x="0" y="5665122"/>
            <a:ext cx="12192000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ed 1–6 (Blue) 2 Line Subhead">
  <p:cSld name="Numbered 1–6 (Blue) 2 Line Subhead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3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9" name="Google Shape;459;p43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0" name="Google Shape;460;p43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1" name="Google Shape;461;p43"/>
          <p:cNvSpPr txBox="1">
            <a:spLocks noGrp="1"/>
          </p:cNvSpPr>
          <p:nvPr>
            <p:ph type="subTitle" idx="2"/>
          </p:nvPr>
        </p:nvSpPr>
        <p:spPr>
          <a:xfrm>
            <a:off x="0" y="894824"/>
            <a:ext cx="12192000" cy="867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462" name="Google Shape;462;p43"/>
          <p:cNvGrpSpPr/>
          <p:nvPr/>
        </p:nvGrpSpPr>
        <p:grpSpPr>
          <a:xfrm>
            <a:off x="464275" y="1787809"/>
            <a:ext cx="11372126" cy="783637"/>
            <a:chOff x="464275" y="1787809"/>
            <a:chExt cx="11372126" cy="783637"/>
          </a:xfrm>
        </p:grpSpPr>
        <p:sp>
          <p:nvSpPr>
            <p:cNvPr id="463" name="Google Shape;463;p43"/>
            <p:cNvSpPr/>
            <p:nvPr/>
          </p:nvSpPr>
          <p:spPr>
            <a:xfrm>
              <a:off x="1652501" y="1871510"/>
              <a:ext cx="10183900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64" name="Google Shape;464;p43"/>
            <p:cNvGrpSpPr/>
            <p:nvPr/>
          </p:nvGrpSpPr>
          <p:grpSpPr>
            <a:xfrm>
              <a:off x="464275" y="1872298"/>
              <a:ext cx="1034475" cy="637863"/>
              <a:chOff x="482600" y="1863494"/>
              <a:chExt cx="774122" cy="520142"/>
            </a:xfrm>
          </p:grpSpPr>
          <p:sp>
            <p:nvSpPr>
              <p:cNvPr id="465" name="Google Shape;465;p43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A9C5D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43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A9C5D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467" name="Google Shape;467;p4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81149" y="1787809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8" name="Google Shape;468;p43"/>
          <p:cNvGrpSpPr/>
          <p:nvPr/>
        </p:nvGrpSpPr>
        <p:grpSpPr>
          <a:xfrm>
            <a:off x="451575" y="2568275"/>
            <a:ext cx="11384826" cy="783637"/>
            <a:chOff x="451575" y="2568275"/>
            <a:chExt cx="11384826" cy="783637"/>
          </a:xfrm>
        </p:grpSpPr>
        <p:sp>
          <p:nvSpPr>
            <p:cNvPr id="469" name="Google Shape;469;p43"/>
            <p:cNvSpPr/>
            <p:nvPr/>
          </p:nvSpPr>
          <p:spPr>
            <a:xfrm>
              <a:off x="1652501" y="2640208"/>
              <a:ext cx="10183900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0" name="Google Shape;470;p43"/>
            <p:cNvGrpSpPr/>
            <p:nvPr/>
          </p:nvGrpSpPr>
          <p:grpSpPr>
            <a:xfrm>
              <a:off x="451575" y="2640208"/>
              <a:ext cx="1034475" cy="637863"/>
              <a:chOff x="482600" y="1863494"/>
              <a:chExt cx="774122" cy="520142"/>
            </a:xfrm>
          </p:grpSpPr>
          <p:sp>
            <p:nvSpPr>
              <p:cNvPr id="471" name="Google Shape;471;p43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3366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43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3366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473" name="Google Shape;473;p4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30349" y="2568275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4" name="Google Shape;474;p43"/>
          <p:cNvGrpSpPr/>
          <p:nvPr/>
        </p:nvGrpSpPr>
        <p:grpSpPr>
          <a:xfrm>
            <a:off x="451575" y="3355822"/>
            <a:ext cx="11384826" cy="783637"/>
            <a:chOff x="451575" y="3355822"/>
            <a:chExt cx="11384826" cy="783637"/>
          </a:xfrm>
        </p:grpSpPr>
        <p:sp>
          <p:nvSpPr>
            <p:cNvPr id="475" name="Google Shape;475;p43"/>
            <p:cNvSpPr/>
            <p:nvPr/>
          </p:nvSpPr>
          <p:spPr>
            <a:xfrm>
              <a:off x="1652501" y="3435113"/>
              <a:ext cx="10183900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6" name="Google Shape;476;p43"/>
            <p:cNvGrpSpPr/>
            <p:nvPr/>
          </p:nvGrpSpPr>
          <p:grpSpPr>
            <a:xfrm>
              <a:off x="451575" y="3435113"/>
              <a:ext cx="1034475" cy="637863"/>
              <a:chOff x="482600" y="1863494"/>
              <a:chExt cx="774122" cy="520142"/>
            </a:xfrm>
          </p:grpSpPr>
          <p:sp>
            <p:nvSpPr>
              <p:cNvPr id="477" name="Google Shape;477;p43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21294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43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21294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479" name="Google Shape;479;p4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3693" y="3355822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0" name="Google Shape;480;p43"/>
          <p:cNvGrpSpPr/>
          <p:nvPr/>
        </p:nvGrpSpPr>
        <p:grpSpPr>
          <a:xfrm>
            <a:off x="464275" y="4130522"/>
            <a:ext cx="11372126" cy="783637"/>
            <a:chOff x="464275" y="4130522"/>
            <a:chExt cx="11372126" cy="783637"/>
          </a:xfrm>
        </p:grpSpPr>
        <p:sp>
          <p:nvSpPr>
            <p:cNvPr id="481" name="Google Shape;481;p43"/>
            <p:cNvSpPr/>
            <p:nvPr/>
          </p:nvSpPr>
          <p:spPr>
            <a:xfrm>
              <a:off x="1652501" y="4214223"/>
              <a:ext cx="10183900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2" name="Google Shape;482;p43"/>
            <p:cNvGrpSpPr/>
            <p:nvPr/>
          </p:nvGrpSpPr>
          <p:grpSpPr>
            <a:xfrm>
              <a:off x="464275" y="4215011"/>
              <a:ext cx="1034475" cy="637863"/>
              <a:chOff x="482600" y="1863494"/>
              <a:chExt cx="774122" cy="520142"/>
            </a:xfrm>
          </p:grpSpPr>
          <p:sp>
            <p:nvSpPr>
              <p:cNvPr id="483" name="Google Shape;483;p43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A9C5D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43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A9C5D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485" name="Google Shape;485;p4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30349" y="4130522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6" name="Google Shape;486;p43"/>
          <p:cNvGrpSpPr/>
          <p:nvPr/>
        </p:nvGrpSpPr>
        <p:grpSpPr>
          <a:xfrm>
            <a:off x="451575" y="4910988"/>
            <a:ext cx="11384826" cy="783637"/>
            <a:chOff x="451575" y="4910988"/>
            <a:chExt cx="11384826" cy="783637"/>
          </a:xfrm>
        </p:grpSpPr>
        <p:sp>
          <p:nvSpPr>
            <p:cNvPr id="487" name="Google Shape;487;p43"/>
            <p:cNvSpPr/>
            <p:nvPr/>
          </p:nvSpPr>
          <p:spPr>
            <a:xfrm>
              <a:off x="1652501" y="4982921"/>
              <a:ext cx="10183900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8" name="Google Shape;488;p43"/>
            <p:cNvGrpSpPr/>
            <p:nvPr/>
          </p:nvGrpSpPr>
          <p:grpSpPr>
            <a:xfrm>
              <a:off x="451575" y="4982921"/>
              <a:ext cx="1034475" cy="637863"/>
              <a:chOff x="482600" y="1863494"/>
              <a:chExt cx="774122" cy="520142"/>
            </a:xfrm>
          </p:grpSpPr>
          <p:sp>
            <p:nvSpPr>
              <p:cNvPr id="489" name="Google Shape;489;p43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3366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43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3366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491" name="Google Shape;491;p4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30349" y="4910988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2" name="Google Shape;492;p43"/>
          <p:cNvGrpSpPr/>
          <p:nvPr/>
        </p:nvGrpSpPr>
        <p:grpSpPr>
          <a:xfrm>
            <a:off x="451575" y="5711235"/>
            <a:ext cx="11384826" cy="783637"/>
            <a:chOff x="451575" y="5711235"/>
            <a:chExt cx="11384826" cy="783637"/>
          </a:xfrm>
        </p:grpSpPr>
        <p:sp>
          <p:nvSpPr>
            <p:cNvPr id="493" name="Google Shape;493;p43"/>
            <p:cNvSpPr/>
            <p:nvPr/>
          </p:nvSpPr>
          <p:spPr>
            <a:xfrm>
              <a:off x="1652501" y="5777826"/>
              <a:ext cx="10183900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94" name="Google Shape;494;p43"/>
            <p:cNvGrpSpPr/>
            <p:nvPr/>
          </p:nvGrpSpPr>
          <p:grpSpPr>
            <a:xfrm>
              <a:off x="451575" y="5777826"/>
              <a:ext cx="1034475" cy="637863"/>
              <a:chOff x="482600" y="1863494"/>
              <a:chExt cx="774122" cy="520142"/>
            </a:xfrm>
          </p:grpSpPr>
          <p:sp>
            <p:nvSpPr>
              <p:cNvPr id="495" name="Google Shape;495;p43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21294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43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21294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497" name="Google Shape;497;p4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26393" y="5711235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8" name="Google Shape;498;p43"/>
          <p:cNvSpPr txBox="1">
            <a:spLocks noGrp="1"/>
          </p:cNvSpPr>
          <p:nvPr>
            <p:ph type="body" idx="3"/>
          </p:nvPr>
        </p:nvSpPr>
        <p:spPr>
          <a:xfrm>
            <a:off x="-5625" y="1884589"/>
            <a:ext cx="12192000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9" name="Google Shape;499;p43"/>
          <p:cNvSpPr txBox="1">
            <a:spLocks noGrp="1"/>
          </p:cNvSpPr>
          <p:nvPr>
            <p:ph type="body" idx="4"/>
          </p:nvPr>
        </p:nvSpPr>
        <p:spPr>
          <a:xfrm>
            <a:off x="0" y="2647164"/>
            <a:ext cx="12192000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0" name="Google Shape;500;p43"/>
          <p:cNvSpPr txBox="1">
            <a:spLocks noGrp="1"/>
          </p:cNvSpPr>
          <p:nvPr>
            <p:ph type="body" idx="5"/>
          </p:nvPr>
        </p:nvSpPr>
        <p:spPr>
          <a:xfrm>
            <a:off x="0" y="3448694"/>
            <a:ext cx="12192000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1" name="Google Shape;501;p43"/>
          <p:cNvSpPr txBox="1">
            <a:spLocks noGrp="1"/>
          </p:cNvSpPr>
          <p:nvPr>
            <p:ph type="body" idx="6"/>
          </p:nvPr>
        </p:nvSpPr>
        <p:spPr>
          <a:xfrm>
            <a:off x="-5625" y="4211392"/>
            <a:ext cx="12192000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2" name="Google Shape;502;p43"/>
          <p:cNvSpPr txBox="1">
            <a:spLocks noGrp="1"/>
          </p:cNvSpPr>
          <p:nvPr>
            <p:ph type="body" idx="7"/>
          </p:nvPr>
        </p:nvSpPr>
        <p:spPr>
          <a:xfrm>
            <a:off x="0" y="4973967"/>
            <a:ext cx="12192000" cy="637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3" name="Google Shape;503;p43"/>
          <p:cNvSpPr txBox="1">
            <a:spLocks noGrp="1"/>
          </p:cNvSpPr>
          <p:nvPr>
            <p:ph type="body" idx="8"/>
          </p:nvPr>
        </p:nvSpPr>
        <p:spPr>
          <a:xfrm>
            <a:off x="0" y="5773166"/>
            <a:ext cx="12192000" cy="637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167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ed 1–7 (Gray) 1 Line Subhead">
  <p:cSld name="Numbered 1–7 (Gray) 1 Line Subhead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5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9" name="Google Shape;509;p45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0" name="Google Shape;510;p45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1" name="Google Shape;511;p45"/>
          <p:cNvSpPr txBox="1">
            <a:spLocks noGrp="1"/>
          </p:cNvSpPr>
          <p:nvPr>
            <p:ph type="subTitle" idx="2"/>
          </p:nvPr>
        </p:nvSpPr>
        <p:spPr>
          <a:xfrm>
            <a:off x="0" y="894825"/>
            <a:ext cx="12192000" cy="562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512" name="Google Shape;512;p45"/>
          <p:cNvGrpSpPr/>
          <p:nvPr/>
        </p:nvGrpSpPr>
        <p:grpSpPr>
          <a:xfrm>
            <a:off x="496970" y="1416797"/>
            <a:ext cx="11372276" cy="783637"/>
            <a:chOff x="496970" y="1416797"/>
            <a:chExt cx="11372276" cy="783637"/>
          </a:xfrm>
        </p:grpSpPr>
        <p:sp>
          <p:nvSpPr>
            <p:cNvPr id="513" name="Google Shape;513;p45"/>
            <p:cNvSpPr/>
            <p:nvPr/>
          </p:nvSpPr>
          <p:spPr>
            <a:xfrm>
              <a:off x="1625600" y="1492882"/>
              <a:ext cx="10243646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4" name="Google Shape;514;p45"/>
            <p:cNvGrpSpPr/>
            <p:nvPr/>
          </p:nvGrpSpPr>
          <p:grpSpPr>
            <a:xfrm>
              <a:off x="496970" y="1492882"/>
              <a:ext cx="949325" cy="637863"/>
              <a:chOff x="482600" y="1863494"/>
              <a:chExt cx="774122" cy="520142"/>
            </a:xfrm>
          </p:grpSpPr>
          <p:sp>
            <p:nvSpPr>
              <p:cNvPr id="515" name="Google Shape;515;p45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" name="Google Shape;516;p45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517" name="Google Shape;517;p4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15558" y="1416797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8" name="Google Shape;518;p45"/>
          <p:cNvGrpSpPr/>
          <p:nvPr/>
        </p:nvGrpSpPr>
        <p:grpSpPr>
          <a:xfrm>
            <a:off x="496970" y="2129154"/>
            <a:ext cx="11372276" cy="783637"/>
            <a:chOff x="496970" y="2129154"/>
            <a:chExt cx="11372276" cy="783637"/>
          </a:xfrm>
        </p:grpSpPr>
        <p:sp>
          <p:nvSpPr>
            <p:cNvPr id="519" name="Google Shape;519;p45"/>
            <p:cNvSpPr/>
            <p:nvPr/>
          </p:nvSpPr>
          <p:spPr>
            <a:xfrm>
              <a:off x="1625600" y="2204069"/>
              <a:ext cx="10243646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0" name="Google Shape;520;p45"/>
            <p:cNvGrpSpPr/>
            <p:nvPr/>
          </p:nvGrpSpPr>
          <p:grpSpPr>
            <a:xfrm>
              <a:off x="496970" y="2204069"/>
              <a:ext cx="949325" cy="637863"/>
              <a:chOff x="482600" y="1863494"/>
              <a:chExt cx="774122" cy="520142"/>
            </a:xfrm>
          </p:grpSpPr>
          <p:sp>
            <p:nvSpPr>
              <p:cNvPr id="521" name="Google Shape;521;p45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522;p45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523" name="Google Shape;523;p4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33004" y="2129154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4" name="Google Shape;524;p45"/>
          <p:cNvGrpSpPr/>
          <p:nvPr/>
        </p:nvGrpSpPr>
        <p:grpSpPr>
          <a:xfrm>
            <a:off x="496970" y="3574291"/>
            <a:ext cx="11372276" cy="783637"/>
            <a:chOff x="496970" y="3574291"/>
            <a:chExt cx="11372276" cy="783637"/>
          </a:xfrm>
        </p:grpSpPr>
        <p:sp>
          <p:nvSpPr>
            <p:cNvPr id="525" name="Google Shape;525;p45"/>
            <p:cNvSpPr/>
            <p:nvPr/>
          </p:nvSpPr>
          <p:spPr>
            <a:xfrm>
              <a:off x="1625600" y="3650376"/>
              <a:ext cx="10243646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6" name="Google Shape;526;p45"/>
            <p:cNvGrpSpPr/>
            <p:nvPr/>
          </p:nvGrpSpPr>
          <p:grpSpPr>
            <a:xfrm>
              <a:off x="496970" y="3650376"/>
              <a:ext cx="949325" cy="637863"/>
              <a:chOff x="482600" y="1863494"/>
              <a:chExt cx="774122" cy="520142"/>
            </a:xfrm>
          </p:grpSpPr>
          <p:sp>
            <p:nvSpPr>
              <p:cNvPr id="527" name="Google Shape;527;p45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528;p45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529" name="Google Shape;529;p4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26658" y="3574291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0" name="Google Shape;530;p45"/>
          <p:cNvGrpSpPr/>
          <p:nvPr/>
        </p:nvGrpSpPr>
        <p:grpSpPr>
          <a:xfrm>
            <a:off x="496970" y="2846626"/>
            <a:ext cx="11372276" cy="783637"/>
            <a:chOff x="496970" y="2846626"/>
            <a:chExt cx="11372276" cy="783637"/>
          </a:xfrm>
        </p:grpSpPr>
        <p:sp>
          <p:nvSpPr>
            <p:cNvPr id="531" name="Google Shape;531;p45"/>
            <p:cNvSpPr/>
            <p:nvPr/>
          </p:nvSpPr>
          <p:spPr>
            <a:xfrm>
              <a:off x="1625600" y="2926221"/>
              <a:ext cx="10243646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2" name="Google Shape;532;p45"/>
            <p:cNvGrpSpPr/>
            <p:nvPr/>
          </p:nvGrpSpPr>
          <p:grpSpPr>
            <a:xfrm>
              <a:off x="496970" y="2926221"/>
              <a:ext cx="949325" cy="637863"/>
              <a:chOff x="482600" y="1863494"/>
              <a:chExt cx="774122" cy="520142"/>
            </a:xfrm>
          </p:grpSpPr>
          <p:sp>
            <p:nvSpPr>
              <p:cNvPr id="533" name="Google Shape;533;p45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45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535" name="Google Shape;535;p4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40532" y="2846626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6" name="Google Shape;536;p45"/>
          <p:cNvGrpSpPr/>
          <p:nvPr/>
        </p:nvGrpSpPr>
        <p:grpSpPr>
          <a:xfrm>
            <a:off x="496970" y="4287378"/>
            <a:ext cx="11372276" cy="783637"/>
            <a:chOff x="496970" y="4287378"/>
            <a:chExt cx="11372276" cy="783637"/>
          </a:xfrm>
        </p:grpSpPr>
        <p:sp>
          <p:nvSpPr>
            <p:cNvPr id="537" name="Google Shape;537;p45"/>
            <p:cNvSpPr/>
            <p:nvPr/>
          </p:nvSpPr>
          <p:spPr>
            <a:xfrm>
              <a:off x="1625600" y="4361563"/>
              <a:ext cx="10243646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45"/>
            <p:cNvGrpSpPr/>
            <p:nvPr/>
          </p:nvGrpSpPr>
          <p:grpSpPr>
            <a:xfrm>
              <a:off x="496970" y="4361563"/>
              <a:ext cx="949325" cy="637863"/>
              <a:chOff x="482600" y="1863494"/>
              <a:chExt cx="774122" cy="520142"/>
            </a:xfrm>
          </p:grpSpPr>
          <p:sp>
            <p:nvSpPr>
              <p:cNvPr id="539" name="Google Shape;539;p45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45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541" name="Google Shape;541;p4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27831" y="4287378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2" name="Google Shape;542;p45"/>
          <p:cNvGrpSpPr/>
          <p:nvPr/>
        </p:nvGrpSpPr>
        <p:grpSpPr>
          <a:xfrm>
            <a:off x="496970" y="5009708"/>
            <a:ext cx="11372276" cy="783637"/>
            <a:chOff x="496970" y="5009708"/>
            <a:chExt cx="11372276" cy="783637"/>
          </a:xfrm>
        </p:grpSpPr>
        <p:sp>
          <p:nvSpPr>
            <p:cNvPr id="543" name="Google Shape;543;p45"/>
            <p:cNvSpPr/>
            <p:nvPr/>
          </p:nvSpPr>
          <p:spPr>
            <a:xfrm>
              <a:off x="1625600" y="5083715"/>
              <a:ext cx="10243646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44" name="Google Shape;544;p45"/>
            <p:cNvGrpSpPr/>
            <p:nvPr/>
          </p:nvGrpSpPr>
          <p:grpSpPr>
            <a:xfrm>
              <a:off x="496970" y="5083715"/>
              <a:ext cx="949325" cy="637863"/>
              <a:chOff x="482600" y="1863494"/>
              <a:chExt cx="774122" cy="520142"/>
            </a:xfrm>
          </p:grpSpPr>
          <p:sp>
            <p:nvSpPr>
              <p:cNvPr id="545" name="Google Shape;545;p45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546;p45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547" name="Google Shape;547;p4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20124" y="5009708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8" name="Google Shape;548;p45"/>
          <p:cNvGrpSpPr/>
          <p:nvPr/>
        </p:nvGrpSpPr>
        <p:grpSpPr>
          <a:xfrm>
            <a:off x="496970" y="5721578"/>
            <a:ext cx="11372276" cy="783637"/>
            <a:chOff x="496970" y="5721578"/>
            <a:chExt cx="11372276" cy="783637"/>
          </a:xfrm>
        </p:grpSpPr>
        <p:sp>
          <p:nvSpPr>
            <p:cNvPr id="549" name="Google Shape;549;p45"/>
            <p:cNvSpPr/>
            <p:nvPr/>
          </p:nvSpPr>
          <p:spPr>
            <a:xfrm>
              <a:off x="1625600" y="5802754"/>
              <a:ext cx="10243646" cy="63786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0" name="Google Shape;550;p45"/>
            <p:cNvGrpSpPr/>
            <p:nvPr/>
          </p:nvGrpSpPr>
          <p:grpSpPr>
            <a:xfrm>
              <a:off x="496970" y="5802754"/>
              <a:ext cx="949325" cy="637863"/>
              <a:chOff x="482600" y="1863494"/>
              <a:chExt cx="774122" cy="520142"/>
            </a:xfrm>
          </p:grpSpPr>
          <p:sp>
            <p:nvSpPr>
              <p:cNvPr id="551" name="Google Shape;551;p45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p45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553" name="Google Shape;553;p4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35214" y="5721578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4" name="Google Shape;554;p45"/>
          <p:cNvSpPr txBox="1">
            <a:spLocks noGrp="1"/>
          </p:cNvSpPr>
          <p:nvPr>
            <p:ph type="body" idx="3"/>
          </p:nvPr>
        </p:nvSpPr>
        <p:spPr>
          <a:xfrm>
            <a:off x="-2" y="1488188"/>
            <a:ext cx="12192000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022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5" name="Google Shape;555;p45"/>
          <p:cNvSpPr txBox="1">
            <a:spLocks noGrp="1"/>
          </p:cNvSpPr>
          <p:nvPr>
            <p:ph type="body" idx="4"/>
          </p:nvPr>
        </p:nvSpPr>
        <p:spPr>
          <a:xfrm>
            <a:off x="1" y="2225542"/>
            <a:ext cx="12191999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022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6" name="Google Shape;556;p45"/>
          <p:cNvSpPr txBox="1">
            <a:spLocks noGrp="1"/>
          </p:cNvSpPr>
          <p:nvPr>
            <p:ph type="body" idx="5"/>
          </p:nvPr>
        </p:nvSpPr>
        <p:spPr>
          <a:xfrm>
            <a:off x="1" y="2926143"/>
            <a:ext cx="12191999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022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7" name="Google Shape;557;p45"/>
          <p:cNvSpPr txBox="1">
            <a:spLocks noGrp="1"/>
          </p:cNvSpPr>
          <p:nvPr>
            <p:ph type="body" idx="6"/>
          </p:nvPr>
        </p:nvSpPr>
        <p:spPr>
          <a:xfrm>
            <a:off x="1" y="3650285"/>
            <a:ext cx="12191999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022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8" name="Google Shape;558;p45"/>
          <p:cNvSpPr txBox="1">
            <a:spLocks noGrp="1"/>
          </p:cNvSpPr>
          <p:nvPr>
            <p:ph type="body" idx="7"/>
          </p:nvPr>
        </p:nvSpPr>
        <p:spPr>
          <a:xfrm>
            <a:off x="1" y="4372686"/>
            <a:ext cx="12191999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022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9" name="Google Shape;559;p45"/>
          <p:cNvSpPr txBox="1">
            <a:spLocks noGrp="1"/>
          </p:cNvSpPr>
          <p:nvPr>
            <p:ph type="body" idx="8"/>
          </p:nvPr>
        </p:nvSpPr>
        <p:spPr>
          <a:xfrm>
            <a:off x="1" y="5083715"/>
            <a:ext cx="12191999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022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0" name="Google Shape;560;p45"/>
          <p:cNvSpPr txBox="1">
            <a:spLocks noGrp="1"/>
          </p:cNvSpPr>
          <p:nvPr>
            <p:ph type="body" idx="9"/>
          </p:nvPr>
        </p:nvSpPr>
        <p:spPr>
          <a:xfrm>
            <a:off x="1671" y="5808685"/>
            <a:ext cx="12191999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022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ed 1–7 (Gray) 2 Line Subhead">
  <p:cSld name="Numbered 1–7 (Gray) 2 Line Subhead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6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3" name="Google Shape;563;p46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4" name="Google Shape;564;p46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5" name="Google Shape;565;p46"/>
          <p:cNvSpPr txBox="1">
            <a:spLocks noGrp="1"/>
          </p:cNvSpPr>
          <p:nvPr>
            <p:ph type="subTitle" idx="2"/>
          </p:nvPr>
        </p:nvSpPr>
        <p:spPr>
          <a:xfrm>
            <a:off x="0" y="907537"/>
            <a:ext cx="12192000" cy="786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6" name="Google Shape;566;p46"/>
          <p:cNvSpPr/>
          <p:nvPr/>
        </p:nvSpPr>
        <p:spPr>
          <a:xfrm>
            <a:off x="1625600" y="1746882"/>
            <a:ext cx="10243646" cy="637863"/>
          </a:xfrm>
          <a:prstGeom prst="roundRect">
            <a:avLst>
              <a:gd name="adj" fmla="val 16667"/>
            </a:avLst>
          </a:prstGeom>
          <a:solidFill>
            <a:srgbClr val="E7E8EB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7" name="Google Shape;567;p46"/>
          <p:cNvGrpSpPr/>
          <p:nvPr/>
        </p:nvGrpSpPr>
        <p:grpSpPr>
          <a:xfrm>
            <a:off x="496970" y="1746882"/>
            <a:ext cx="949325" cy="637863"/>
            <a:chOff x="482600" y="1863494"/>
            <a:chExt cx="774122" cy="520142"/>
          </a:xfrm>
        </p:grpSpPr>
        <p:sp>
          <p:nvSpPr>
            <p:cNvPr id="568" name="Google Shape;568;p46"/>
            <p:cNvSpPr/>
            <p:nvPr/>
          </p:nvSpPr>
          <p:spPr>
            <a:xfrm>
              <a:off x="482600" y="1863494"/>
              <a:ext cx="701386" cy="520142"/>
            </a:xfrm>
            <a:prstGeom prst="roundRect">
              <a:avLst>
                <a:gd name="adj" fmla="val 16667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46"/>
            <p:cNvSpPr/>
            <p:nvPr/>
          </p:nvSpPr>
          <p:spPr>
            <a:xfrm rot="5400000">
              <a:off x="866779" y="1993693"/>
              <a:ext cx="520142" cy="259744"/>
            </a:xfrm>
            <a:prstGeom prst="triangle">
              <a:avLst>
                <a:gd name="adj" fmla="val 50000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70" name="Google Shape;570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5558" y="1670797"/>
            <a:ext cx="783637" cy="783637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46"/>
          <p:cNvSpPr/>
          <p:nvPr/>
        </p:nvSpPr>
        <p:spPr>
          <a:xfrm>
            <a:off x="1625600" y="2419969"/>
            <a:ext cx="10243646" cy="637863"/>
          </a:xfrm>
          <a:prstGeom prst="roundRect">
            <a:avLst>
              <a:gd name="adj" fmla="val 16667"/>
            </a:avLst>
          </a:prstGeom>
          <a:solidFill>
            <a:srgbClr val="E7E8EB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2" name="Google Shape;572;p46"/>
          <p:cNvGrpSpPr/>
          <p:nvPr/>
        </p:nvGrpSpPr>
        <p:grpSpPr>
          <a:xfrm>
            <a:off x="496970" y="2419969"/>
            <a:ext cx="949325" cy="637863"/>
            <a:chOff x="482600" y="1863494"/>
            <a:chExt cx="774122" cy="520142"/>
          </a:xfrm>
        </p:grpSpPr>
        <p:sp>
          <p:nvSpPr>
            <p:cNvPr id="573" name="Google Shape;573;p46"/>
            <p:cNvSpPr/>
            <p:nvPr/>
          </p:nvSpPr>
          <p:spPr>
            <a:xfrm>
              <a:off x="482600" y="1863494"/>
              <a:ext cx="701386" cy="520142"/>
            </a:xfrm>
            <a:prstGeom prst="roundRect">
              <a:avLst>
                <a:gd name="adj" fmla="val 16667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46"/>
            <p:cNvSpPr/>
            <p:nvPr/>
          </p:nvSpPr>
          <p:spPr>
            <a:xfrm rot="5400000">
              <a:off x="866779" y="1993693"/>
              <a:ext cx="520142" cy="259744"/>
            </a:xfrm>
            <a:prstGeom prst="triangle">
              <a:avLst>
                <a:gd name="adj" fmla="val 50000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75" name="Google Shape;575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004" y="2345054"/>
            <a:ext cx="783637" cy="783637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6"/>
          <p:cNvSpPr/>
          <p:nvPr/>
        </p:nvSpPr>
        <p:spPr>
          <a:xfrm>
            <a:off x="1625600" y="3790076"/>
            <a:ext cx="10243646" cy="637863"/>
          </a:xfrm>
          <a:prstGeom prst="roundRect">
            <a:avLst>
              <a:gd name="adj" fmla="val 16667"/>
            </a:avLst>
          </a:prstGeom>
          <a:solidFill>
            <a:srgbClr val="E7E8EB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7" name="Google Shape;577;p46"/>
          <p:cNvGrpSpPr/>
          <p:nvPr/>
        </p:nvGrpSpPr>
        <p:grpSpPr>
          <a:xfrm>
            <a:off x="496970" y="3790076"/>
            <a:ext cx="949325" cy="637863"/>
            <a:chOff x="482600" y="1863494"/>
            <a:chExt cx="774122" cy="520142"/>
          </a:xfrm>
        </p:grpSpPr>
        <p:sp>
          <p:nvSpPr>
            <p:cNvPr id="578" name="Google Shape;578;p46"/>
            <p:cNvSpPr/>
            <p:nvPr/>
          </p:nvSpPr>
          <p:spPr>
            <a:xfrm>
              <a:off x="482600" y="1863494"/>
              <a:ext cx="701386" cy="520142"/>
            </a:xfrm>
            <a:prstGeom prst="roundRect">
              <a:avLst>
                <a:gd name="adj" fmla="val 16667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46"/>
            <p:cNvSpPr/>
            <p:nvPr/>
          </p:nvSpPr>
          <p:spPr>
            <a:xfrm rot="5400000">
              <a:off x="866779" y="1993693"/>
              <a:ext cx="520142" cy="259744"/>
            </a:xfrm>
            <a:prstGeom prst="triangle">
              <a:avLst>
                <a:gd name="adj" fmla="val 50000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80" name="Google Shape;580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6658" y="3713991"/>
            <a:ext cx="783637" cy="783637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46"/>
          <p:cNvSpPr/>
          <p:nvPr/>
        </p:nvSpPr>
        <p:spPr>
          <a:xfrm>
            <a:off x="1625600" y="3104021"/>
            <a:ext cx="10243646" cy="637863"/>
          </a:xfrm>
          <a:prstGeom prst="roundRect">
            <a:avLst>
              <a:gd name="adj" fmla="val 16667"/>
            </a:avLst>
          </a:prstGeom>
          <a:solidFill>
            <a:srgbClr val="E7E8EB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2" name="Google Shape;582;p46"/>
          <p:cNvGrpSpPr/>
          <p:nvPr/>
        </p:nvGrpSpPr>
        <p:grpSpPr>
          <a:xfrm>
            <a:off x="496970" y="3104021"/>
            <a:ext cx="949325" cy="637863"/>
            <a:chOff x="482600" y="1863494"/>
            <a:chExt cx="774122" cy="520142"/>
          </a:xfrm>
        </p:grpSpPr>
        <p:sp>
          <p:nvSpPr>
            <p:cNvPr id="583" name="Google Shape;583;p46"/>
            <p:cNvSpPr/>
            <p:nvPr/>
          </p:nvSpPr>
          <p:spPr>
            <a:xfrm>
              <a:off x="482600" y="1863494"/>
              <a:ext cx="701386" cy="520142"/>
            </a:xfrm>
            <a:prstGeom prst="roundRect">
              <a:avLst>
                <a:gd name="adj" fmla="val 16667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46"/>
            <p:cNvSpPr/>
            <p:nvPr/>
          </p:nvSpPr>
          <p:spPr>
            <a:xfrm rot="5400000">
              <a:off x="866779" y="1993693"/>
              <a:ext cx="520142" cy="259744"/>
            </a:xfrm>
            <a:prstGeom prst="triangle">
              <a:avLst>
                <a:gd name="adj" fmla="val 50000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85" name="Google Shape;585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0532" y="3024426"/>
            <a:ext cx="783637" cy="783637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46"/>
          <p:cNvSpPr/>
          <p:nvPr/>
        </p:nvSpPr>
        <p:spPr>
          <a:xfrm>
            <a:off x="1625600" y="4475863"/>
            <a:ext cx="10243646" cy="637863"/>
          </a:xfrm>
          <a:prstGeom prst="roundRect">
            <a:avLst>
              <a:gd name="adj" fmla="val 16667"/>
            </a:avLst>
          </a:prstGeom>
          <a:solidFill>
            <a:srgbClr val="E7E8EB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7" name="Google Shape;587;p46"/>
          <p:cNvGrpSpPr/>
          <p:nvPr/>
        </p:nvGrpSpPr>
        <p:grpSpPr>
          <a:xfrm>
            <a:off x="496970" y="4475863"/>
            <a:ext cx="949325" cy="637863"/>
            <a:chOff x="482600" y="1863494"/>
            <a:chExt cx="774122" cy="520142"/>
          </a:xfrm>
        </p:grpSpPr>
        <p:sp>
          <p:nvSpPr>
            <p:cNvPr id="588" name="Google Shape;588;p46"/>
            <p:cNvSpPr/>
            <p:nvPr/>
          </p:nvSpPr>
          <p:spPr>
            <a:xfrm>
              <a:off x="482600" y="1863494"/>
              <a:ext cx="701386" cy="520142"/>
            </a:xfrm>
            <a:prstGeom prst="roundRect">
              <a:avLst>
                <a:gd name="adj" fmla="val 16667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46"/>
            <p:cNvSpPr/>
            <p:nvPr/>
          </p:nvSpPr>
          <p:spPr>
            <a:xfrm rot="5400000">
              <a:off x="866779" y="1993693"/>
              <a:ext cx="520142" cy="259744"/>
            </a:xfrm>
            <a:prstGeom prst="triangle">
              <a:avLst>
                <a:gd name="adj" fmla="val 50000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90" name="Google Shape;590;p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7831" y="4401678"/>
            <a:ext cx="783637" cy="783637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46"/>
          <p:cNvSpPr/>
          <p:nvPr/>
        </p:nvSpPr>
        <p:spPr>
          <a:xfrm>
            <a:off x="1625600" y="5159915"/>
            <a:ext cx="10243646" cy="637863"/>
          </a:xfrm>
          <a:prstGeom prst="roundRect">
            <a:avLst>
              <a:gd name="adj" fmla="val 16667"/>
            </a:avLst>
          </a:prstGeom>
          <a:solidFill>
            <a:srgbClr val="E7E8EB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2" name="Google Shape;592;p46"/>
          <p:cNvGrpSpPr/>
          <p:nvPr/>
        </p:nvGrpSpPr>
        <p:grpSpPr>
          <a:xfrm>
            <a:off x="496970" y="5159915"/>
            <a:ext cx="949325" cy="637863"/>
            <a:chOff x="482600" y="1863494"/>
            <a:chExt cx="774122" cy="520142"/>
          </a:xfrm>
        </p:grpSpPr>
        <p:sp>
          <p:nvSpPr>
            <p:cNvPr id="593" name="Google Shape;593;p46"/>
            <p:cNvSpPr/>
            <p:nvPr/>
          </p:nvSpPr>
          <p:spPr>
            <a:xfrm>
              <a:off x="482600" y="1863494"/>
              <a:ext cx="701386" cy="520142"/>
            </a:xfrm>
            <a:prstGeom prst="roundRect">
              <a:avLst>
                <a:gd name="adj" fmla="val 16667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46"/>
            <p:cNvSpPr/>
            <p:nvPr/>
          </p:nvSpPr>
          <p:spPr>
            <a:xfrm rot="5400000">
              <a:off x="866779" y="1993693"/>
              <a:ext cx="520142" cy="259744"/>
            </a:xfrm>
            <a:prstGeom prst="triangle">
              <a:avLst>
                <a:gd name="adj" fmla="val 50000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95" name="Google Shape;595;p4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0124" y="5085908"/>
            <a:ext cx="783637" cy="783637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46"/>
          <p:cNvSpPr/>
          <p:nvPr/>
        </p:nvSpPr>
        <p:spPr>
          <a:xfrm>
            <a:off x="1625600" y="5840854"/>
            <a:ext cx="10243646" cy="637863"/>
          </a:xfrm>
          <a:prstGeom prst="roundRect">
            <a:avLst>
              <a:gd name="adj" fmla="val 16667"/>
            </a:avLst>
          </a:prstGeom>
          <a:solidFill>
            <a:srgbClr val="E7E8EB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7" name="Google Shape;597;p46"/>
          <p:cNvGrpSpPr/>
          <p:nvPr/>
        </p:nvGrpSpPr>
        <p:grpSpPr>
          <a:xfrm>
            <a:off x="496970" y="5840854"/>
            <a:ext cx="949325" cy="637863"/>
            <a:chOff x="482600" y="1863494"/>
            <a:chExt cx="774122" cy="520142"/>
          </a:xfrm>
        </p:grpSpPr>
        <p:sp>
          <p:nvSpPr>
            <p:cNvPr id="598" name="Google Shape;598;p46"/>
            <p:cNvSpPr/>
            <p:nvPr/>
          </p:nvSpPr>
          <p:spPr>
            <a:xfrm>
              <a:off x="482600" y="1863494"/>
              <a:ext cx="701386" cy="520142"/>
            </a:xfrm>
            <a:prstGeom prst="roundRect">
              <a:avLst>
                <a:gd name="adj" fmla="val 16667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46"/>
            <p:cNvSpPr/>
            <p:nvPr/>
          </p:nvSpPr>
          <p:spPr>
            <a:xfrm rot="5400000">
              <a:off x="866779" y="1993693"/>
              <a:ext cx="520142" cy="259744"/>
            </a:xfrm>
            <a:prstGeom prst="triangle">
              <a:avLst>
                <a:gd name="adj" fmla="val 50000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00" name="Google Shape;600;p4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35214" y="5759678"/>
            <a:ext cx="783637" cy="783637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46"/>
          <p:cNvSpPr txBox="1">
            <a:spLocks noGrp="1"/>
          </p:cNvSpPr>
          <p:nvPr>
            <p:ph type="body" idx="3"/>
          </p:nvPr>
        </p:nvSpPr>
        <p:spPr>
          <a:xfrm>
            <a:off x="0" y="1767588"/>
            <a:ext cx="12191999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022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2" name="Google Shape;602;p46"/>
          <p:cNvSpPr txBox="1">
            <a:spLocks noGrp="1"/>
          </p:cNvSpPr>
          <p:nvPr>
            <p:ph type="body" idx="4"/>
          </p:nvPr>
        </p:nvSpPr>
        <p:spPr>
          <a:xfrm>
            <a:off x="1" y="2413693"/>
            <a:ext cx="12191999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022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3" name="Google Shape;603;p46"/>
          <p:cNvSpPr txBox="1">
            <a:spLocks noGrp="1"/>
          </p:cNvSpPr>
          <p:nvPr>
            <p:ph type="body" idx="5"/>
          </p:nvPr>
        </p:nvSpPr>
        <p:spPr>
          <a:xfrm>
            <a:off x="1" y="3100483"/>
            <a:ext cx="12191999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022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4" name="Google Shape;604;p46"/>
          <p:cNvSpPr txBox="1">
            <a:spLocks noGrp="1"/>
          </p:cNvSpPr>
          <p:nvPr>
            <p:ph type="body" idx="6"/>
          </p:nvPr>
        </p:nvSpPr>
        <p:spPr>
          <a:xfrm>
            <a:off x="1" y="3784869"/>
            <a:ext cx="12191999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022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5" name="Google Shape;605;p46"/>
          <p:cNvSpPr txBox="1">
            <a:spLocks noGrp="1"/>
          </p:cNvSpPr>
          <p:nvPr>
            <p:ph type="body" idx="7"/>
          </p:nvPr>
        </p:nvSpPr>
        <p:spPr>
          <a:xfrm>
            <a:off x="-2" y="4471004"/>
            <a:ext cx="12191999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022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6" name="Google Shape;606;p46"/>
          <p:cNvSpPr txBox="1">
            <a:spLocks noGrp="1"/>
          </p:cNvSpPr>
          <p:nvPr>
            <p:ph type="body" idx="8"/>
          </p:nvPr>
        </p:nvSpPr>
        <p:spPr>
          <a:xfrm>
            <a:off x="-3" y="5157139"/>
            <a:ext cx="12191999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022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7" name="Google Shape;607;p46"/>
          <p:cNvSpPr txBox="1">
            <a:spLocks noGrp="1"/>
          </p:cNvSpPr>
          <p:nvPr>
            <p:ph type="body" idx="9"/>
          </p:nvPr>
        </p:nvSpPr>
        <p:spPr>
          <a:xfrm>
            <a:off x="-4" y="5842476"/>
            <a:ext cx="12191999" cy="61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0225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ed 1–8 (Green) 1 Line Subhead">
  <p:cSld name="Numbered 1–8 (Green) 1 Line Subhead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8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3" name="Google Shape;613;p48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4" name="Google Shape;614;p48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15" name="Google Shape;615;p48"/>
          <p:cNvSpPr txBox="1">
            <a:spLocks noGrp="1"/>
          </p:cNvSpPr>
          <p:nvPr>
            <p:ph type="subTitle" idx="2"/>
          </p:nvPr>
        </p:nvSpPr>
        <p:spPr>
          <a:xfrm>
            <a:off x="0" y="907537"/>
            <a:ext cx="12192000" cy="499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616" name="Google Shape;616;p48"/>
          <p:cNvGrpSpPr/>
          <p:nvPr/>
        </p:nvGrpSpPr>
        <p:grpSpPr>
          <a:xfrm>
            <a:off x="433470" y="2052416"/>
            <a:ext cx="11372276" cy="593182"/>
            <a:chOff x="433470" y="2344516"/>
            <a:chExt cx="11372276" cy="593182"/>
          </a:xfrm>
        </p:grpSpPr>
        <p:sp>
          <p:nvSpPr>
            <p:cNvPr id="617" name="Google Shape;617;p48"/>
            <p:cNvSpPr/>
            <p:nvPr/>
          </p:nvSpPr>
          <p:spPr>
            <a:xfrm>
              <a:off x="1347738" y="2395288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48"/>
            <p:cNvSpPr/>
            <p:nvPr/>
          </p:nvSpPr>
          <p:spPr>
            <a:xfrm>
              <a:off x="433470" y="2373017"/>
              <a:ext cx="688203" cy="540972"/>
            </a:xfrm>
            <a:prstGeom prst="roundRect">
              <a:avLst>
                <a:gd name="adj" fmla="val 16667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48"/>
            <p:cNvSpPr/>
            <p:nvPr/>
          </p:nvSpPr>
          <p:spPr>
            <a:xfrm rot="5400000">
              <a:off x="762543" y="2484237"/>
              <a:ext cx="540972" cy="318531"/>
            </a:xfrm>
            <a:prstGeom prst="triangle">
              <a:avLst>
                <a:gd name="adj" fmla="val 50000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20" name="Google Shape;620;p4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73619" y="2344516"/>
              <a:ext cx="593182" cy="5931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1" name="Google Shape;621;p48"/>
          <p:cNvGrpSpPr/>
          <p:nvPr/>
        </p:nvGrpSpPr>
        <p:grpSpPr>
          <a:xfrm>
            <a:off x="433470" y="1428764"/>
            <a:ext cx="11372276" cy="593182"/>
            <a:chOff x="433470" y="1758964"/>
            <a:chExt cx="11372276" cy="593182"/>
          </a:xfrm>
        </p:grpSpPr>
        <p:sp>
          <p:nvSpPr>
            <p:cNvPr id="622" name="Google Shape;622;p48"/>
            <p:cNvSpPr/>
            <p:nvPr/>
          </p:nvSpPr>
          <p:spPr>
            <a:xfrm rot="5400000">
              <a:off x="762543" y="1896203"/>
              <a:ext cx="540972" cy="318531"/>
            </a:xfrm>
            <a:prstGeom prst="triangle">
              <a:avLst>
                <a:gd name="adj" fmla="val 50000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3" name="Google Shape;623;p48"/>
            <p:cNvGrpSpPr/>
            <p:nvPr/>
          </p:nvGrpSpPr>
          <p:grpSpPr>
            <a:xfrm>
              <a:off x="433470" y="1758964"/>
              <a:ext cx="11372276" cy="593182"/>
              <a:chOff x="433470" y="1758964"/>
              <a:chExt cx="11372276" cy="593182"/>
            </a:xfrm>
          </p:grpSpPr>
          <p:sp>
            <p:nvSpPr>
              <p:cNvPr id="624" name="Google Shape;624;p48"/>
              <p:cNvSpPr/>
              <p:nvPr/>
            </p:nvSpPr>
            <p:spPr>
              <a:xfrm>
                <a:off x="1347738" y="1807254"/>
                <a:ext cx="10458008" cy="521720"/>
              </a:xfrm>
              <a:prstGeom prst="roundRect">
                <a:avLst>
                  <a:gd name="adj" fmla="val 16667"/>
                </a:avLst>
              </a:prstGeom>
              <a:solidFill>
                <a:srgbClr val="E7E8EB">
                  <a:alpha val="6392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625;p48"/>
              <p:cNvSpPr/>
              <p:nvPr/>
            </p:nvSpPr>
            <p:spPr>
              <a:xfrm>
                <a:off x="433470" y="1784983"/>
                <a:ext cx="688203" cy="540972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26" name="Google Shape;626;p48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511719" y="1758964"/>
                <a:ext cx="593182" cy="59318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27" name="Google Shape;627;p48"/>
          <p:cNvGrpSpPr/>
          <p:nvPr/>
        </p:nvGrpSpPr>
        <p:grpSpPr>
          <a:xfrm>
            <a:off x="433470" y="2673056"/>
            <a:ext cx="11372276" cy="593182"/>
            <a:chOff x="433470" y="2939756"/>
            <a:chExt cx="11372276" cy="593182"/>
          </a:xfrm>
        </p:grpSpPr>
        <p:sp>
          <p:nvSpPr>
            <p:cNvPr id="628" name="Google Shape;628;p48"/>
            <p:cNvSpPr/>
            <p:nvPr/>
          </p:nvSpPr>
          <p:spPr>
            <a:xfrm>
              <a:off x="1347738" y="2999760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9" name="Google Shape;629;p48"/>
            <p:cNvGrpSpPr/>
            <p:nvPr/>
          </p:nvGrpSpPr>
          <p:grpSpPr>
            <a:xfrm>
              <a:off x="433470" y="2939756"/>
              <a:ext cx="758825" cy="593182"/>
              <a:chOff x="433470" y="2939756"/>
              <a:chExt cx="758825" cy="593182"/>
            </a:xfrm>
          </p:grpSpPr>
          <p:sp>
            <p:nvSpPr>
              <p:cNvPr id="630" name="Google Shape;630;p48"/>
              <p:cNvSpPr/>
              <p:nvPr/>
            </p:nvSpPr>
            <p:spPr>
              <a:xfrm>
                <a:off x="433470" y="2977489"/>
                <a:ext cx="688203" cy="540972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p48"/>
              <p:cNvSpPr/>
              <p:nvPr/>
            </p:nvSpPr>
            <p:spPr>
              <a:xfrm rot="5400000">
                <a:off x="762543" y="3088709"/>
                <a:ext cx="540972" cy="318531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32" name="Google Shape;632;p48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78510" y="2939756"/>
                <a:ext cx="593182" cy="59318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33" name="Google Shape;633;p48"/>
          <p:cNvGrpSpPr/>
          <p:nvPr/>
        </p:nvGrpSpPr>
        <p:grpSpPr>
          <a:xfrm>
            <a:off x="433470" y="3308337"/>
            <a:ext cx="11372276" cy="593182"/>
            <a:chOff x="433470" y="3536937"/>
            <a:chExt cx="11372276" cy="593182"/>
          </a:xfrm>
        </p:grpSpPr>
        <p:sp>
          <p:nvSpPr>
            <p:cNvPr id="634" name="Google Shape;634;p48"/>
            <p:cNvSpPr/>
            <p:nvPr/>
          </p:nvSpPr>
          <p:spPr>
            <a:xfrm>
              <a:off x="1347738" y="3587794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48"/>
            <p:cNvSpPr/>
            <p:nvPr/>
          </p:nvSpPr>
          <p:spPr>
            <a:xfrm>
              <a:off x="433470" y="3565523"/>
              <a:ext cx="688203" cy="540972"/>
            </a:xfrm>
            <a:prstGeom prst="roundRect">
              <a:avLst>
                <a:gd name="adj" fmla="val 16667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48"/>
            <p:cNvSpPr/>
            <p:nvPr/>
          </p:nvSpPr>
          <p:spPr>
            <a:xfrm rot="5400000">
              <a:off x="762543" y="3676743"/>
              <a:ext cx="540972" cy="318531"/>
            </a:xfrm>
            <a:prstGeom prst="triangle">
              <a:avLst>
                <a:gd name="adj" fmla="val 50000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37" name="Google Shape;637;p4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66219" y="3536937"/>
              <a:ext cx="593182" cy="5931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8" name="Google Shape;638;p48"/>
          <p:cNvGrpSpPr/>
          <p:nvPr/>
        </p:nvGrpSpPr>
        <p:grpSpPr>
          <a:xfrm>
            <a:off x="433470" y="3943080"/>
            <a:ext cx="11372276" cy="593182"/>
            <a:chOff x="433470" y="4146280"/>
            <a:chExt cx="11372276" cy="593182"/>
          </a:xfrm>
        </p:grpSpPr>
        <p:sp>
          <p:nvSpPr>
            <p:cNvPr id="639" name="Google Shape;639;p48"/>
            <p:cNvSpPr/>
            <p:nvPr/>
          </p:nvSpPr>
          <p:spPr>
            <a:xfrm>
              <a:off x="1347738" y="4186753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48"/>
            <p:cNvSpPr/>
            <p:nvPr/>
          </p:nvSpPr>
          <p:spPr>
            <a:xfrm>
              <a:off x="433470" y="4164482"/>
              <a:ext cx="688203" cy="540972"/>
            </a:xfrm>
            <a:prstGeom prst="roundRect">
              <a:avLst>
                <a:gd name="adj" fmla="val 16667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48"/>
            <p:cNvSpPr/>
            <p:nvPr/>
          </p:nvSpPr>
          <p:spPr>
            <a:xfrm rot="5400000">
              <a:off x="762543" y="4275702"/>
              <a:ext cx="540972" cy="318531"/>
            </a:xfrm>
            <a:prstGeom prst="triangle">
              <a:avLst>
                <a:gd name="adj" fmla="val 50000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42" name="Google Shape;642;p4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66219" y="4146280"/>
              <a:ext cx="593182" cy="5931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3" name="Google Shape;643;p48"/>
          <p:cNvGrpSpPr/>
          <p:nvPr/>
        </p:nvGrpSpPr>
        <p:grpSpPr>
          <a:xfrm>
            <a:off x="433470" y="4571802"/>
            <a:ext cx="11372276" cy="593182"/>
            <a:chOff x="433470" y="4724202"/>
            <a:chExt cx="11372276" cy="593182"/>
          </a:xfrm>
        </p:grpSpPr>
        <p:sp>
          <p:nvSpPr>
            <p:cNvPr id="644" name="Google Shape;644;p48"/>
            <p:cNvSpPr/>
            <p:nvPr/>
          </p:nvSpPr>
          <p:spPr>
            <a:xfrm>
              <a:off x="1347738" y="4774787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48"/>
            <p:cNvSpPr/>
            <p:nvPr/>
          </p:nvSpPr>
          <p:spPr>
            <a:xfrm>
              <a:off x="433470" y="4752516"/>
              <a:ext cx="688203" cy="540972"/>
            </a:xfrm>
            <a:prstGeom prst="roundRect">
              <a:avLst>
                <a:gd name="adj" fmla="val 16667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48"/>
            <p:cNvSpPr/>
            <p:nvPr/>
          </p:nvSpPr>
          <p:spPr>
            <a:xfrm rot="5400000">
              <a:off x="762543" y="4863736"/>
              <a:ext cx="540972" cy="318531"/>
            </a:xfrm>
            <a:prstGeom prst="triangle">
              <a:avLst>
                <a:gd name="adj" fmla="val 50000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47" name="Google Shape;647;p4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66219" y="4724202"/>
              <a:ext cx="593182" cy="5931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8" name="Google Shape;648;p48"/>
          <p:cNvGrpSpPr/>
          <p:nvPr/>
        </p:nvGrpSpPr>
        <p:grpSpPr>
          <a:xfrm>
            <a:off x="433470" y="5201308"/>
            <a:ext cx="11372276" cy="593182"/>
            <a:chOff x="433470" y="5302908"/>
            <a:chExt cx="11372276" cy="593182"/>
          </a:xfrm>
        </p:grpSpPr>
        <p:sp>
          <p:nvSpPr>
            <p:cNvPr id="649" name="Google Shape;649;p48"/>
            <p:cNvSpPr/>
            <p:nvPr/>
          </p:nvSpPr>
          <p:spPr>
            <a:xfrm>
              <a:off x="1347738" y="5353859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48"/>
            <p:cNvSpPr/>
            <p:nvPr/>
          </p:nvSpPr>
          <p:spPr>
            <a:xfrm>
              <a:off x="433470" y="5331588"/>
              <a:ext cx="688203" cy="540972"/>
            </a:xfrm>
            <a:prstGeom prst="roundRect">
              <a:avLst>
                <a:gd name="adj" fmla="val 16667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48"/>
            <p:cNvSpPr/>
            <p:nvPr/>
          </p:nvSpPr>
          <p:spPr>
            <a:xfrm rot="5400000">
              <a:off x="762543" y="5442808"/>
              <a:ext cx="540972" cy="318531"/>
            </a:xfrm>
            <a:prstGeom prst="triangle">
              <a:avLst>
                <a:gd name="adj" fmla="val 50000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52" name="Google Shape;652;p4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91619" y="5302908"/>
              <a:ext cx="593182" cy="5931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3" name="Google Shape;653;p48"/>
          <p:cNvGrpSpPr/>
          <p:nvPr/>
        </p:nvGrpSpPr>
        <p:grpSpPr>
          <a:xfrm>
            <a:off x="433470" y="5823034"/>
            <a:ext cx="11372276" cy="593182"/>
            <a:chOff x="433470" y="5886534"/>
            <a:chExt cx="11372276" cy="593182"/>
          </a:xfrm>
        </p:grpSpPr>
        <p:sp>
          <p:nvSpPr>
            <p:cNvPr id="654" name="Google Shape;654;p48"/>
            <p:cNvSpPr/>
            <p:nvPr/>
          </p:nvSpPr>
          <p:spPr>
            <a:xfrm>
              <a:off x="1347738" y="5941893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48"/>
            <p:cNvSpPr/>
            <p:nvPr/>
          </p:nvSpPr>
          <p:spPr>
            <a:xfrm>
              <a:off x="433470" y="5919622"/>
              <a:ext cx="688203" cy="540972"/>
            </a:xfrm>
            <a:prstGeom prst="roundRect">
              <a:avLst>
                <a:gd name="adj" fmla="val 16667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48"/>
            <p:cNvSpPr/>
            <p:nvPr/>
          </p:nvSpPr>
          <p:spPr>
            <a:xfrm rot="5400000">
              <a:off x="762543" y="6030842"/>
              <a:ext cx="540972" cy="318531"/>
            </a:xfrm>
            <a:prstGeom prst="triangle">
              <a:avLst>
                <a:gd name="adj" fmla="val 50000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57" name="Google Shape;657;p4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70139" y="5886534"/>
              <a:ext cx="593182" cy="59318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8" name="Google Shape;658;p48"/>
          <p:cNvSpPr txBox="1">
            <a:spLocks noGrp="1"/>
          </p:cNvSpPr>
          <p:nvPr>
            <p:ph type="body" idx="3"/>
          </p:nvPr>
        </p:nvSpPr>
        <p:spPr>
          <a:xfrm>
            <a:off x="0" y="1479337"/>
            <a:ext cx="12192000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9" name="Google Shape;659;p48"/>
          <p:cNvSpPr txBox="1">
            <a:spLocks noGrp="1"/>
          </p:cNvSpPr>
          <p:nvPr>
            <p:ph type="body" idx="4"/>
          </p:nvPr>
        </p:nvSpPr>
        <p:spPr>
          <a:xfrm>
            <a:off x="0" y="2102473"/>
            <a:ext cx="12192000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0" name="Google Shape;660;p48"/>
          <p:cNvSpPr txBox="1">
            <a:spLocks noGrp="1"/>
          </p:cNvSpPr>
          <p:nvPr>
            <p:ph type="body" idx="5"/>
          </p:nvPr>
        </p:nvSpPr>
        <p:spPr>
          <a:xfrm>
            <a:off x="0" y="2736423"/>
            <a:ext cx="12192000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1" name="Google Shape;661;p48"/>
          <p:cNvSpPr txBox="1">
            <a:spLocks noGrp="1"/>
          </p:cNvSpPr>
          <p:nvPr>
            <p:ph type="body" idx="6"/>
          </p:nvPr>
        </p:nvSpPr>
        <p:spPr>
          <a:xfrm>
            <a:off x="-2" y="3359559"/>
            <a:ext cx="12192002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2" name="Google Shape;662;p48"/>
          <p:cNvSpPr txBox="1">
            <a:spLocks noGrp="1"/>
          </p:cNvSpPr>
          <p:nvPr>
            <p:ph type="body" idx="7"/>
          </p:nvPr>
        </p:nvSpPr>
        <p:spPr>
          <a:xfrm>
            <a:off x="-2" y="3994942"/>
            <a:ext cx="12192000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3" name="Google Shape;663;p48"/>
          <p:cNvSpPr txBox="1">
            <a:spLocks noGrp="1"/>
          </p:cNvSpPr>
          <p:nvPr>
            <p:ph type="body" idx="8"/>
          </p:nvPr>
        </p:nvSpPr>
        <p:spPr>
          <a:xfrm>
            <a:off x="-2" y="4618078"/>
            <a:ext cx="12192000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4" name="Google Shape;664;p48"/>
          <p:cNvSpPr txBox="1">
            <a:spLocks noGrp="1"/>
          </p:cNvSpPr>
          <p:nvPr>
            <p:ph type="body" idx="9"/>
          </p:nvPr>
        </p:nvSpPr>
        <p:spPr>
          <a:xfrm>
            <a:off x="-2" y="5252028"/>
            <a:ext cx="12192000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5" name="Google Shape;665;p48"/>
          <p:cNvSpPr txBox="1">
            <a:spLocks noGrp="1"/>
          </p:cNvSpPr>
          <p:nvPr>
            <p:ph type="body" idx="13"/>
          </p:nvPr>
        </p:nvSpPr>
        <p:spPr>
          <a:xfrm>
            <a:off x="-4" y="5875164"/>
            <a:ext cx="12192002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ed 1–8 (Green) 2 Line Subhead">
  <p:cSld name="Numbered 1–8 (Green) 2 Line Subhead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9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8" name="Google Shape;668;p49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9" name="Google Shape;669;p49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0" name="Google Shape;670;p49"/>
          <p:cNvSpPr txBox="1">
            <a:spLocks noGrp="1"/>
          </p:cNvSpPr>
          <p:nvPr>
            <p:ph type="subTitle" idx="2"/>
          </p:nvPr>
        </p:nvSpPr>
        <p:spPr>
          <a:xfrm>
            <a:off x="0" y="907537"/>
            <a:ext cx="12192000" cy="786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1" name="Google Shape;671;p49"/>
          <p:cNvSpPr/>
          <p:nvPr/>
        </p:nvSpPr>
        <p:spPr>
          <a:xfrm rot="5400000">
            <a:off x="762543" y="1896203"/>
            <a:ext cx="540972" cy="318531"/>
          </a:xfrm>
          <a:prstGeom prst="triangle">
            <a:avLst>
              <a:gd name="adj" fmla="val 50000"/>
            </a:avLst>
          </a:prstGeom>
          <a:solidFill>
            <a:srgbClr val="9AA5B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2" name="Google Shape;672;p49"/>
          <p:cNvGrpSpPr/>
          <p:nvPr/>
        </p:nvGrpSpPr>
        <p:grpSpPr>
          <a:xfrm>
            <a:off x="433470" y="2344516"/>
            <a:ext cx="11372276" cy="593182"/>
            <a:chOff x="433470" y="2344516"/>
            <a:chExt cx="11372276" cy="593182"/>
          </a:xfrm>
        </p:grpSpPr>
        <p:sp>
          <p:nvSpPr>
            <p:cNvPr id="673" name="Google Shape;673;p49"/>
            <p:cNvSpPr/>
            <p:nvPr/>
          </p:nvSpPr>
          <p:spPr>
            <a:xfrm>
              <a:off x="1347738" y="2395288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49"/>
            <p:cNvSpPr/>
            <p:nvPr/>
          </p:nvSpPr>
          <p:spPr>
            <a:xfrm>
              <a:off x="433470" y="2373017"/>
              <a:ext cx="688203" cy="540972"/>
            </a:xfrm>
            <a:prstGeom prst="roundRect">
              <a:avLst>
                <a:gd name="adj" fmla="val 16667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49"/>
            <p:cNvSpPr/>
            <p:nvPr/>
          </p:nvSpPr>
          <p:spPr>
            <a:xfrm rot="5400000">
              <a:off x="762543" y="2484237"/>
              <a:ext cx="540972" cy="318531"/>
            </a:xfrm>
            <a:prstGeom prst="triangle">
              <a:avLst>
                <a:gd name="adj" fmla="val 50000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76" name="Google Shape;676;p4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73619" y="2344516"/>
              <a:ext cx="593182" cy="5931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7" name="Google Shape;677;p49"/>
          <p:cNvGrpSpPr/>
          <p:nvPr/>
        </p:nvGrpSpPr>
        <p:grpSpPr>
          <a:xfrm>
            <a:off x="433470" y="1758964"/>
            <a:ext cx="11372276" cy="593182"/>
            <a:chOff x="433470" y="1758964"/>
            <a:chExt cx="11372276" cy="593182"/>
          </a:xfrm>
        </p:grpSpPr>
        <p:sp>
          <p:nvSpPr>
            <p:cNvPr id="678" name="Google Shape;678;p49"/>
            <p:cNvSpPr/>
            <p:nvPr/>
          </p:nvSpPr>
          <p:spPr>
            <a:xfrm>
              <a:off x="1347738" y="1807254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49"/>
            <p:cNvSpPr/>
            <p:nvPr/>
          </p:nvSpPr>
          <p:spPr>
            <a:xfrm>
              <a:off x="433470" y="1784983"/>
              <a:ext cx="688203" cy="540972"/>
            </a:xfrm>
            <a:prstGeom prst="roundRect">
              <a:avLst>
                <a:gd name="adj" fmla="val 16667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80" name="Google Shape;680;p4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11719" y="1758964"/>
              <a:ext cx="593182" cy="5931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1" name="Google Shape;681;p49"/>
          <p:cNvGrpSpPr/>
          <p:nvPr/>
        </p:nvGrpSpPr>
        <p:grpSpPr>
          <a:xfrm>
            <a:off x="433470" y="2939756"/>
            <a:ext cx="11372276" cy="593182"/>
            <a:chOff x="433470" y="2939756"/>
            <a:chExt cx="11372276" cy="593182"/>
          </a:xfrm>
        </p:grpSpPr>
        <p:sp>
          <p:nvSpPr>
            <p:cNvPr id="682" name="Google Shape;682;p49"/>
            <p:cNvSpPr/>
            <p:nvPr/>
          </p:nvSpPr>
          <p:spPr>
            <a:xfrm>
              <a:off x="1347738" y="2999760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83" name="Google Shape;683;p49"/>
            <p:cNvGrpSpPr/>
            <p:nvPr/>
          </p:nvGrpSpPr>
          <p:grpSpPr>
            <a:xfrm>
              <a:off x="433470" y="2939756"/>
              <a:ext cx="758825" cy="593182"/>
              <a:chOff x="433470" y="2939756"/>
              <a:chExt cx="758825" cy="593182"/>
            </a:xfrm>
          </p:grpSpPr>
          <p:sp>
            <p:nvSpPr>
              <p:cNvPr id="684" name="Google Shape;684;p49"/>
              <p:cNvSpPr/>
              <p:nvPr/>
            </p:nvSpPr>
            <p:spPr>
              <a:xfrm>
                <a:off x="433470" y="2977489"/>
                <a:ext cx="688203" cy="540972"/>
              </a:xfrm>
              <a:prstGeom prst="roundRect">
                <a:avLst>
                  <a:gd name="adj" fmla="val 16667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5" name="Google Shape;685;p49"/>
              <p:cNvSpPr/>
              <p:nvPr/>
            </p:nvSpPr>
            <p:spPr>
              <a:xfrm rot="5400000">
                <a:off x="762543" y="3088709"/>
                <a:ext cx="540972" cy="318531"/>
              </a:xfrm>
              <a:prstGeom prst="triangle">
                <a:avLst>
                  <a:gd name="adj" fmla="val 50000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86" name="Google Shape;686;p49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78510" y="2939756"/>
                <a:ext cx="593182" cy="59318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87" name="Google Shape;687;p49"/>
          <p:cNvGrpSpPr/>
          <p:nvPr/>
        </p:nvGrpSpPr>
        <p:grpSpPr>
          <a:xfrm>
            <a:off x="433470" y="3536937"/>
            <a:ext cx="11372276" cy="593182"/>
            <a:chOff x="433470" y="3536937"/>
            <a:chExt cx="11372276" cy="593182"/>
          </a:xfrm>
        </p:grpSpPr>
        <p:sp>
          <p:nvSpPr>
            <p:cNvPr id="688" name="Google Shape;688;p49"/>
            <p:cNvSpPr/>
            <p:nvPr/>
          </p:nvSpPr>
          <p:spPr>
            <a:xfrm>
              <a:off x="1347738" y="3587794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49"/>
            <p:cNvSpPr/>
            <p:nvPr/>
          </p:nvSpPr>
          <p:spPr>
            <a:xfrm>
              <a:off x="433470" y="3565523"/>
              <a:ext cx="688203" cy="540972"/>
            </a:xfrm>
            <a:prstGeom prst="roundRect">
              <a:avLst>
                <a:gd name="adj" fmla="val 16667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49"/>
            <p:cNvSpPr/>
            <p:nvPr/>
          </p:nvSpPr>
          <p:spPr>
            <a:xfrm rot="5400000">
              <a:off x="762543" y="3676743"/>
              <a:ext cx="540972" cy="318531"/>
            </a:xfrm>
            <a:prstGeom prst="triangle">
              <a:avLst>
                <a:gd name="adj" fmla="val 50000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91" name="Google Shape;691;p4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66219" y="3536937"/>
              <a:ext cx="593182" cy="5931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2" name="Google Shape;692;p49"/>
          <p:cNvGrpSpPr/>
          <p:nvPr/>
        </p:nvGrpSpPr>
        <p:grpSpPr>
          <a:xfrm>
            <a:off x="433470" y="4146280"/>
            <a:ext cx="11372276" cy="593182"/>
            <a:chOff x="433470" y="4146280"/>
            <a:chExt cx="11372276" cy="593182"/>
          </a:xfrm>
        </p:grpSpPr>
        <p:sp>
          <p:nvSpPr>
            <p:cNvPr id="693" name="Google Shape;693;p49"/>
            <p:cNvSpPr/>
            <p:nvPr/>
          </p:nvSpPr>
          <p:spPr>
            <a:xfrm>
              <a:off x="1347738" y="4186753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49"/>
            <p:cNvSpPr/>
            <p:nvPr/>
          </p:nvSpPr>
          <p:spPr>
            <a:xfrm>
              <a:off x="433470" y="4164482"/>
              <a:ext cx="688203" cy="540972"/>
            </a:xfrm>
            <a:prstGeom prst="roundRect">
              <a:avLst>
                <a:gd name="adj" fmla="val 16667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49"/>
            <p:cNvSpPr/>
            <p:nvPr/>
          </p:nvSpPr>
          <p:spPr>
            <a:xfrm rot="5400000">
              <a:off x="762543" y="4275702"/>
              <a:ext cx="540972" cy="318531"/>
            </a:xfrm>
            <a:prstGeom prst="triangle">
              <a:avLst>
                <a:gd name="adj" fmla="val 50000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96" name="Google Shape;696;p4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66219" y="4146280"/>
              <a:ext cx="593182" cy="5931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7" name="Google Shape;697;p49"/>
          <p:cNvGrpSpPr/>
          <p:nvPr/>
        </p:nvGrpSpPr>
        <p:grpSpPr>
          <a:xfrm>
            <a:off x="433470" y="4724202"/>
            <a:ext cx="11372276" cy="593182"/>
            <a:chOff x="433470" y="4724202"/>
            <a:chExt cx="11372276" cy="593182"/>
          </a:xfrm>
        </p:grpSpPr>
        <p:sp>
          <p:nvSpPr>
            <p:cNvPr id="698" name="Google Shape;698;p49"/>
            <p:cNvSpPr/>
            <p:nvPr/>
          </p:nvSpPr>
          <p:spPr>
            <a:xfrm>
              <a:off x="1347738" y="4774787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49"/>
            <p:cNvSpPr/>
            <p:nvPr/>
          </p:nvSpPr>
          <p:spPr>
            <a:xfrm>
              <a:off x="433470" y="4752516"/>
              <a:ext cx="688203" cy="540972"/>
            </a:xfrm>
            <a:prstGeom prst="roundRect">
              <a:avLst>
                <a:gd name="adj" fmla="val 16667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49"/>
            <p:cNvSpPr/>
            <p:nvPr/>
          </p:nvSpPr>
          <p:spPr>
            <a:xfrm rot="5400000">
              <a:off x="762543" y="4863736"/>
              <a:ext cx="540972" cy="318531"/>
            </a:xfrm>
            <a:prstGeom prst="triangle">
              <a:avLst>
                <a:gd name="adj" fmla="val 50000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01" name="Google Shape;701;p4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66219" y="4724202"/>
              <a:ext cx="593182" cy="5931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2" name="Google Shape;702;p49"/>
          <p:cNvGrpSpPr/>
          <p:nvPr/>
        </p:nvGrpSpPr>
        <p:grpSpPr>
          <a:xfrm>
            <a:off x="433470" y="5302908"/>
            <a:ext cx="11372276" cy="593182"/>
            <a:chOff x="433470" y="5302908"/>
            <a:chExt cx="11372276" cy="593182"/>
          </a:xfrm>
        </p:grpSpPr>
        <p:sp>
          <p:nvSpPr>
            <p:cNvPr id="703" name="Google Shape;703;p49"/>
            <p:cNvSpPr/>
            <p:nvPr/>
          </p:nvSpPr>
          <p:spPr>
            <a:xfrm>
              <a:off x="1347738" y="5353859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49"/>
            <p:cNvSpPr/>
            <p:nvPr/>
          </p:nvSpPr>
          <p:spPr>
            <a:xfrm>
              <a:off x="433470" y="5331588"/>
              <a:ext cx="688203" cy="540972"/>
            </a:xfrm>
            <a:prstGeom prst="roundRect">
              <a:avLst>
                <a:gd name="adj" fmla="val 16667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49"/>
            <p:cNvSpPr/>
            <p:nvPr/>
          </p:nvSpPr>
          <p:spPr>
            <a:xfrm rot="5400000">
              <a:off x="762543" y="5442808"/>
              <a:ext cx="540972" cy="318531"/>
            </a:xfrm>
            <a:prstGeom prst="triangle">
              <a:avLst>
                <a:gd name="adj" fmla="val 50000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06" name="Google Shape;706;p4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91619" y="5302908"/>
              <a:ext cx="593182" cy="5931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7" name="Google Shape;707;p49"/>
          <p:cNvGrpSpPr/>
          <p:nvPr/>
        </p:nvGrpSpPr>
        <p:grpSpPr>
          <a:xfrm>
            <a:off x="433470" y="5899234"/>
            <a:ext cx="11372276" cy="593182"/>
            <a:chOff x="433470" y="5886534"/>
            <a:chExt cx="11372276" cy="593182"/>
          </a:xfrm>
        </p:grpSpPr>
        <p:sp>
          <p:nvSpPr>
            <p:cNvPr id="708" name="Google Shape;708;p49"/>
            <p:cNvSpPr/>
            <p:nvPr/>
          </p:nvSpPr>
          <p:spPr>
            <a:xfrm>
              <a:off x="1347738" y="5941893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49"/>
            <p:cNvSpPr/>
            <p:nvPr/>
          </p:nvSpPr>
          <p:spPr>
            <a:xfrm>
              <a:off x="433470" y="5919622"/>
              <a:ext cx="688203" cy="540972"/>
            </a:xfrm>
            <a:prstGeom prst="roundRect">
              <a:avLst>
                <a:gd name="adj" fmla="val 16667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49"/>
            <p:cNvSpPr/>
            <p:nvPr/>
          </p:nvSpPr>
          <p:spPr>
            <a:xfrm rot="5400000">
              <a:off x="762543" y="6030842"/>
              <a:ext cx="540972" cy="318531"/>
            </a:xfrm>
            <a:prstGeom prst="triangle">
              <a:avLst>
                <a:gd name="adj" fmla="val 50000"/>
              </a:avLst>
            </a:prstGeom>
            <a:solidFill>
              <a:srgbClr val="9AA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11" name="Google Shape;711;p49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70139" y="5886534"/>
              <a:ext cx="593182" cy="59318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2" name="Google Shape;712;p49"/>
          <p:cNvSpPr txBox="1">
            <a:spLocks noGrp="1"/>
          </p:cNvSpPr>
          <p:nvPr>
            <p:ph type="body" idx="3"/>
          </p:nvPr>
        </p:nvSpPr>
        <p:spPr>
          <a:xfrm>
            <a:off x="0" y="1808785"/>
            <a:ext cx="12192002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3" name="Google Shape;713;p49"/>
          <p:cNvSpPr txBox="1">
            <a:spLocks noGrp="1"/>
          </p:cNvSpPr>
          <p:nvPr>
            <p:ph type="body" idx="4"/>
          </p:nvPr>
        </p:nvSpPr>
        <p:spPr>
          <a:xfrm>
            <a:off x="0" y="2406213"/>
            <a:ext cx="12192002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4" name="Google Shape;714;p49"/>
          <p:cNvSpPr txBox="1">
            <a:spLocks noGrp="1"/>
          </p:cNvSpPr>
          <p:nvPr>
            <p:ph type="body" idx="5"/>
          </p:nvPr>
        </p:nvSpPr>
        <p:spPr>
          <a:xfrm>
            <a:off x="0" y="3002033"/>
            <a:ext cx="12192002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5" name="Google Shape;715;p49"/>
          <p:cNvSpPr txBox="1">
            <a:spLocks noGrp="1"/>
          </p:cNvSpPr>
          <p:nvPr>
            <p:ph type="body" idx="6"/>
          </p:nvPr>
        </p:nvSpPr>
        <p:spPr>
          <a:xfrm>
            <a:off x="-2" y="3598443"/>
            <a:ext cx="12192002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6" name="Google Shape;716;p49"/>
          <p:cNvSpPr txBox="1">
            <a:spLocks noGrp="1"/>
          </p:cNvSpPr>
          <p:nvPr>
            <p:ph type="body" idx="7"/>
          </p:nvPr>
        </p:nvSpPr>
        <p:spPr>
          <a:xfrm>
            <a:off x="2" y="4181184"/>
            <a:ext cx="12192002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7" name="Google Shape;717;p49"/>
          <p:cNvSpPr txBox="1">
            <a:spLocks noGrp="1"/>
          </p:cNvSpPr>
          <p:nvPr>
            <p:ph type="body" idx="8"/>
          </p:nvPr>
        </p:nvSpPr>
        <p:spPr>
          <a:xfrm>
            <a:off x="2" y="4778612"/>
            <a:ext cx="12192002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8" name="Google Shape;718;p49"/>
          <p:cNvSpPr txBox="1">
            <a:spLocks noGrp="1"/>
          </p:cNvSpPr>
          <p:nvPr>
            <p:ph type="body" idx="9"/>
          </p:nvPr>
        </p:nvSpPr>
        <p:spPr>
          <a:xfrm>
            <a:off x="2" y="5374432"/>
            <a:ext cx="12192002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9" name="Google Shape;719;p49"/>
          <p:cNvSpPr txBox="1">
            <a:spLocks noGrp="1"/>
          </p:cNvSpPr>
          <p:nvPr>
            <p:ph type="body" idx="13"/>
          </p:nvPr>
        </p:nvSpPr>
        <p:spPr>
          <a:xfrm>
            <a:off x="-2" y="5970842"/>
            <a:ext cx="12192005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X/UI Design">
  <p:cSld name="UX/UI Desig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ctrTitle"/>
          </p:nvPr>
        </p:nvSpPr>
        <p:spPr>
          <a:xfrm>
            <a:off x="0" y="2493817"/>
            <a:ext cx="12192000" cy="1925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31900" tIns="45700" rIns="18287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>
            <a:off x="2175163" y="4696691"/>
            <a:ext cx="10016837" cy="38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731500" bIns="45700" anchor="ctr" anchorCtr="0"/>
          <a:lstStyle>
            <a:lvl1pPr marR="0" lvl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/>
          <p:nvPr/>
        </p:nvSpPr>
        <p:spPr>
          <a:xfrm>
            <a:off x="6539346" y="5361558"/>
            <a:ext cx="360218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UX/UI Design</a:t>
            </a:r>
            <a:endParaRPr sz="2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6287" y="1489719"/>
            <a:ext cx="3417680" cy="254216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424070" y="5823223"/>
            <a:ext cx="11381534" cy="65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645900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Numbered 1–8 (Green) 1 Line Subhead">
  <p:cSld name="1_Numbered 1–8 (Green) 1 Line Subhead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51"/>
          <p:cNvSpPr/>
          <p:nvPr/>
        </p:nvSpPr>
        <p:spPr>
          <a:xfrm>
            <a:off x="1347738" y="5886591"/>
            <a:ext cx="10458008" cy="521720"/>
          </a:xfrm>
          <a:prstGeom prst="roundRect">
            <a:avLst>
              <a:gd name="adj" fmla="val 16667"/>
            </a:avLst>
          </a:prstGeom>
          <a:solidFill>
            <a:srgbClr val="E7E8EB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5" name="Google Shape;725;p51"/>
          <p:cNvGrpSpPr/>
          <p:nvPr/>
        </p:nvGrpSpPr>
        <p:grpSpPr>
          <a:xfrm>
            <a:off x="433470" y="5835734"/>
            <a:ext cx="758825" cy="593182"/>
            <a:chOff x="433470" y="3308337"/>
            <a:chExt cx="758825" cy="593182"/>
          </a:xfrm>
        </p:grpSpPr>
        <p:sp>
          <p:nvSpPr>
            <p:cNvPr id="726" name="Google Shape;726;p51"/>
            <p:cNvSpPr/>
            <p:nvPr/>
          </p:nvSpPr>
          <p:spPr>
            <a:xfrm>
              <a:off x="433470" y="3336923"/>
              <a:ext cx="688203" cy="540972"/>
            </a:xfrm>
            <a:prstGeom prst="roundRect">
              <a:avLst>
                <a:gd name="adj" fmla="val 16667"/>
              </a:avLst>
            </a:prstGeom>
            <a:solidFill>
              <a:srgbClr val="00919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51"/>
            <p:cNvSpPr/>
            <p:nvPr/>
          </p:nvSpPr>
          <p:spPr>
            <a:xfrm rot="5400000">
              <a:off x="762543" y="3448143"/>
              <a:ext cx="540972" cy="318531"/>
            </a:xfrm>
            <a:prstGeom prst="triangle">
              <a:avLst>
                <a:gd name="adj" fmla="val 50000"/>
              </a:avLst>
            </a:prstGeom>
            <a:solidFill>
              <a:srgbClr val="00919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28" name="Google Shape;728;p5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66219" y="3308337"/>
              <a:ext cx="593182" cy="59318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9" name="Google Shape;729;p51"/>
          <p:cNvSpPr/>
          <p:nvPr/>
        </p:nvSpPr>
        <p:spPr>
          <a:xfrm>
            <a:off x="1347738" y="4619132"/>
            <a:ext cx="10458008" cy="521720"/>
          </a:xfrm>
          <a:prstGeom prst="roundRect">
            <a:avLst>
              <a:gd name="adj" fmla="val 16667"/>
            </a:avLst>
          </a:prstGeom>
          <a:solidFill>
            <a:srgbClr val="E7E8EB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51"/>
          <p:cNvSpPr/>
          <p:nvPr/>
        </p:nvSpPr>
        <p:spPr>
          <a:xfrm>
            <a:off x="433470" y="4596861"/>
            <a:ext cx="688203" cy="540972"/>
          </a:xfrm>
          <a:prstGeom prst="roundRect">
            <a:avLst>
              <a:gd name="adj" fmla="val 16667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51"/>
          <p:cNvSpPr/>
          <p:nvPr/>
        </p:nvSpPr>
        <p:spPr>
          <a:xfrm rot="5400000">
            <a:off x="762543" y="4708081"/>
            <a:ext cx="540972" cy="318531"/>
          </a:xfrm>
          <a:prstGeom prst="triangle">
            <a:avLst>
              <a:gd name="adj" fmla="val 50000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2" name="Google Shape;732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619" y="4568360"/>
            <a:ext cx="593182" cy="593182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51"/>
          <p:cNvSpPr/>
          <p:nvPr/>
        </p:nvSpPr>
        <p:spPr>
          <a:xfrm>
            <a:off x="1347738" y="5249004"/>
            <a:ext cx="10458008" cy="521720"/>
          </a:xfrm>
          <a:prstGeom prst="roundRect">
            <a:avLst>
              <a:gd name="adj" fmla="val 16667"/>
            </a:avLst>
          </a:prstGeom>
          <a:solidFill>
            <a:srgbClr val="E7E8EB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4" name="Google Shape;734;p51"/>
          <p:cNvGrpSpPr/>
          <p:nvPr/>
        </p:nvGrpSpPr>
        <p:grpSpPr>
          <a:xfrm>
            <a:off x="433470" y="5189000"/>
            <a:ext cx="758825" cy="593182"/>
            <a:chOff x="433470" y="2673056"/>
            <a:chExt cx="758825" cy="593182"/>
          </a:xfrm>
        </p:grpSpPr>
        <p:sp>
          <p:nvSpPr>
            <p:cNvPr id="735" name="Google Shape;735;p51"/>
            <p:cNvSpPr/>
            <p:nvPr/>
          </p:nvSpPr>
          <p:spPr>
            <a:xfrm>
              <a:off x="433470" y="2710789"/>
              <a:ext cx="688203" cy="540972"/>
            </a:xfrm>
            <a:prstGeom prst="roundRect">
              <a:avLst>
                <a:gd name="adj" fmla="val 16667"/>
              </a:avLst>
            </a:prstGeom>
            <a:solidFill>
              <a:srgbClr val="3CA7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51"/>
            <p:cNvSpPr/>
            <p:nvPr/>
          </p:nvSpPr>
          <p:spPr>
            <a:xfrm rot="5400000">
              <a:off x="762543" y="2822009"/>
              <a:ext cx="540972" cy="318531"/>
            </a:xfrm>
            <a:prstGeom prst="triangle">
              <a:avLst>
                <a:gd name="adj" fmla="val 50000"/>
              </a:avLst>
            </a:prstGeom>
            <a:solidFill>
              <a:srgbClr val="3CA7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37" name="Google Shape;737;p5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8510" y="2673056"/>
              <a:ext cx="593182" cy="5931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38" name="Google Shape;738;p51"/>
          <p:cNvGrpSpPr/>
          <p:nvPr/>
        </p:nvGrpSpPr>
        <p:grpSpPr>
          <a:xfrm>
            <a:off x="433470" y="3969636"/>
            <a:ext cx="11372276" cy="543991"/>
            <a:chOff x="433470" y="3969636"/>
            <a:chExt cx="11372276" cy="543991"/>
          </a:xfrm>
        </p:grpSpPr>
        <p:sp>
          <p:nvSpPr>
            <p:cNvPr id="739" name="Google Shape;739;p51"/>
            <p:cNvSpPr/>
            <p:nvPr/>
          </p:nvSpPr>
          <p:spPr>
            <a:xfrm rot="5400000">
              <a:off x="762543" y="4080857"/>
              <a:ext cx="540972" cy="318531"/>
            </a:xfrm>
            <a:prstGeom prst="triangle">
              <a:avLst>
                <a:gd name="adj" fmla="val 50000"/>
              </a:avLst>
            </a:prstGeom>
            <a:solidFill>
              <a:srgbClr val="F2F7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51"/>
            <p:cNvSpPr/>
            <p:nvPr/>
          </p:nvSpPr>
          <p:spPr>
            <a:xfrm>
              <a:off x="1347738" y="3991908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51"/>
            <p:cNvSpPr/>
            <p:nvPr/>
          </p:nvSpPr>
          <p:spPr>
            <a:xfrm>
              <a:off x="433470" y="3969637"/>
              <a:ext cx="688203" cy="540972"/>
            </a:xfrm>
            <a:prstGeom prst="roundRect">
              <a:avLst>
                <a:gd name="adj" fmla="val 16667"/>
              </a:avLst>
            </a:prstGeom>
            <a:solidFill>
              <a:srgbClr val="F2F7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42" name="Google Shape;742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3619" y="3943618"/>
            <a:ext cx="593182" cy="593182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51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4" name="Google Shape;744;p51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5" name="Google Shape;745;p51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6" name="Google Shape;746;p51"/>
          <p:cNvSpPr txBox="1">
            <a:spLocks noGrp="1"/>
          </p:cNvSpPr>
          <p:nvPr>
            <p:ph type="subTitle" idx="2"/>
          </p:nvPr>
        </p:nvSpPr>
        <p:spPr>
          <a:xfrm>
            <a:off x="0" y="907537"/>
            <a:ext cx="12192000" cy="499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747" name="Google Shape;747;p51"/>
          <p:cNvGrpSpPr/>
          <p:nvPr/>
        </p:nvGrpSpPr>
        <p:grpSpPr>
          <a:xfrm>
            <a:off x="433470" y="2052416"/>
            <a:ext cx="11372276" cy="593182"/>
            <a:chOff x="433470" y="2052416"/>
            <a:chExt cx="11372276" cy="593182"/>
          </a:xfrm>
        </p:grpSpPr>
        <p:sp>
          <p:nvSpPr>
            <p:cNvPr id="748" name="Google Shape;748;p51"/>
            <p:cNvSpPr/>
            <p:nvPr/>
          </p:nvSpPr>
          <p:spPr>
            <a:xfrm>
              <a:off x="1347738" y="2103188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51"/>
            <p:cNvSpPr/>
            <p:nvPr/>
          </p:nvSpPr>
          <p:spPr>
            <a:xfrm>
              <a:off x="433470" y="2080917"/>
              <a:ext cx="688203" cy="540972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51"/>
            <p:cNvSpPr/>
            <p:nvPr/>
          </p:nvSpPr>
          <p:spPr>
            <a:xfrm rot="5400000">
              <a:off x="762543" y="2192137"/>
              <a:ext cx="540972" cy="318531"/>
            </a:xfrm>
            <a:prstGeom prst="triangle">
              <a:avLst>
                <a:gd name="adj" fmla="val 50000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51" name="Google Shape;751;p5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73619" y="2052416"/>
              <a:ext cx="593182" cy="5931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2" name="Google Shape;752;p51"/>
          <p:cNvGrpSpPr/>
          <p:nvPr/>
        </p:nvGrpSpPr>
        <p:grpSpPr>
          <a:xfrm>
            <a:off x="433470" y="1428764"/>
            <a:ext cx="11372276" cy="593182"/>
            <a:chOff x="433470" y="1428764"/>
            <a:chExt cx="11372276" cy="593182"/>
          </a:xfrm>
        </p:grpSpPr>
        <p:sp>
          <p:nvSpPr>
            <p:cNvPr id="753" name="Google Shape;753;p51"/>
            <p:cNvSpPr/>
            <p:nvPr/>
          </p:nvSpPr>
          <p:spPr>
            <a:xfrm rot="5400000">
              <a:off x="762543" y="1566003"/>
              <a:ext cx="540972" cy="318531"/>
            </a:xfrm>
            <a:prstGeom prst="triangle">
              <a:avLst>
                <a:gd name="adj" fmla="val 50000"/>
              </a:avLst>
            </a:prstGeom>
            <a:solidFill>
              <a:srgbClr val="F2F7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51"/>
            <p:cNvSpPr/>
            <p:nvPr/>
          </p:nvSpPr>
          <p:spPr>
            <a:xfrm>
              <a:off x="1347738" y="1477054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51"/>
            <p:cNvSpPr/>
            <p:nvPr/>
          </p:nvSpPr>
          <p:spPr>
            <a:xfrm>
              <a:off x="433470" y="1454783"/>
              <a:ext cx="688203" cy="540972"/>
            </a:xfrm>
            <a:prstGeom prst="roundRect">
              <a:avLst>
                <a:gd name="adj" fmla="val 16667"/>
              </a:avLst>
            </a:prstGeom>
            <a:solidFill>
              <a:srgbClr val="F2F7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56" name="Google Shape;756;p5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11719" y="1428764"/>
              <a:ext cx="593182" cy="5931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7" name="Google Shape;757;p51"/>
          <p:cNvGrpSpPr/>
          <p:nvPr/>
        </p:nvGrpSpPr>
        <p:grpSpPr>
          <a:xfrm>
            <a:off x="433470" y="2673056"/>
            <a:ext cx="11372276" cy="593182"/>
            <a:chOff x="433470" y="2673056"/>
            <a:chExt cx="11372276" cy="593182"/>
          </a:xfrm>
        </p:grpSpPr>
        <p:sp>
          <p:nvSpPr>
            <p:cNvPr id="758" name="Google Shape;758;p51"/>
            <p:cNvSpPr/>
            <p:nvPr/>
          </p:nvSpPr>
          <p:spPr>
            <a:xfrm>
              <a:off x="1347738" y="2733060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59" name="Google Shape;759;p51"/>
            <p:cNvGrpSpPr/>
            <p:nvPr/>
          </p:nvGrpSpPr>
          <p:grpSpPr>
            <a:xfrm>
              <a:off x="433470" y="2673056"/>
              <a:ext cx="758825" cy="593182"/>
              <a:chOff x="433470" y="2673056"/>
              <a:chExt cx="758825" cy="593182"/>
            </a:xfrm>
          </p:grpSpPr>
          <p:sp>
            <p:nvSpPr>
              <p:cNvPr id="760" name="Google Shape;760;p51"/>
              <p:cNvSpPr/>
              <p:nvPr/>
            </p:nvSpPr>
            <p:spPr>
              <a:xfrm>
                <a:off x="433470" y="2710789"/>
                <a:ext cx="688203" cy="540972"/>
              </a:xfrm>
              <a:prstGeom prst="roundRect">
                <a:avLst>
                  <a:gd name="adj" fmla="val 16667"/>
                </a:avLst>
              </a:prstGeom>
              <a:solidFill>
                <a:srgbClr val="3CA77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" name="Google Shape;761;p51"/>
              <p:cNvSpPr/>
              <p:nvPr/>
            </p:nvSpPr>
            <p:spPr>
              <a:xfrm rot="5400000">
                <a:off x="762543" y="2822009"/>
                <a:ext cx="540972" cy="318531"/>
              </a:xfrm>
              <a:prstGeom prst="triangle">
                <a:avLst>
                  <a:gd name="adj" fmla="val 50000"/>
                </a:avLst>
              </a:prstGeom>
              <a:solidFill>
                <a:srgbClr val="3CA77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62" name="Google Shape;762;p51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478510" y="2673056"/>
                <a:ext cx="593182" cy="59318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63" name="Google Shape;763;p51"/>
          <p:cNvGrpSpPr/>
          <p:nvPr/>
        </p:nvGrpSpPr>
        <p:grpSpPr>
          <a:xfrm>
            <a:off x="433470" y="3308337"/>
            <a:ext cx="11372276" cy="593182"/>
            <a:chOff x="433470" y="3308337"/>
            <a:chExt cx="11372276" cy="593182"/>
          </a:xfrm>
        </p:grpSpPr>
        <p:sp>
          <p:nvSpPr>
            <p:cNvPr id="764" name="Google Shape;764;p51"/>
            <p:cNvSpPr/>
            <p:nvPr/>
          </p:nvSpPr>
          <p:spPr>
            <a:xfrm>
              <a:off x="1347738" y="3359194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5" name="Google Shape;765;p51"/>
            <p:cNvGrpSpPr/>
            <p:nvPr/>
          </p:nvGrpSpPr>
          <p:grpSpPr>
            <a:xfrm>
              <a:off x="433470" y="3308337"/>
              <a:ext cx="758825" cy="593182"/>
              <a:chOff x="433470" y="3308337"/>
              <a:chExt cx="758825" cy="593182"/>
            </a:xfrm>
          </p:grpSpPr>
          <p:sp>
            <p:nvSpPr>
              <p:cNvPr id="766" name="Google Shape;766;p51"/>
              <p:cNvSpPr/>
              <p:nvPr/>
            </p:nvSpPr>
            <p:spPr>
              <a:xfrm>
                <a:off x="433470" y="3336923"/>
                <a:ext cx="688203" cy="540972"/>
              </a:xfrm>
              <a:prstGeom prst="roundRect">
                <a:avLst>
                  <a:gd name="adj" fmla="val 16667"/>
                </a:avLst>
              </a:prstGeom>
              <a:solidFill>
                <a:srgbClr val="00919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7" name="Google Shape;767;p51"/>
              <p:cNvSpPr/>
              <p:nvPr/>
            </p:nvSpPr>
            <p:spPr>
              <a:xfrm rot="5400000">
                <a:off x="762543" y="3448143"/>
                <a:ext cx="540972" cy="318531"/>
              </a:xfrm>
              <a:prstGeom prst="triangle">
                <a:avLst>
                  <a:gd name="adj" fmla="val 50000"/>
                </a:avLst>
              </a:prstGeom>
              <a:solidFill>
                <a:srgbClr val="00919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68" name="Google Shape;768;p51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466219" y="3308337"/>
                <a:ext cx="593182" cy="59318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769" name="Google Shape;769;p51"/>
          <p:cNvSpPr txBox="1">
            <a:spLocks noGrp="1"/>
          </p:cNvSpPr>
          <p:nvPr>
            <p:ph type="body" idx="3"/>
          </p:nvPr>
        </p:nvSpPr>
        <p:spPr>
          <a:xfrm>
            <a:off x="-2" y="1479337"/>
            <a:ext cx="12192002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0" name="Google Shape;770;p51"/>
          <p:cNvSpPr txBox="1">
            <a:spLocks noGrp="1"/>
          </p:cNvSpPr>
          <p:nvPr>
            <p:ph type="body" idx="4"/>
          </p:nvPr>
        </p:nvSpPr>
        <p:spPr>
          <a:xfrm>
            <a:off x="-2" y="2101941"/>
            <a:ext cx="12192002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1" name="Google Shape;771;p51"/>
          <p:cNvSpPr txBox="1">
            <a:spLocks noGrp="1"/>
          </p:cNvSpPr>
          <p:nvPr>
            <p:ph type="body" idx="5"/>
          </p:nvPr>
        </p:nvSpPr>
        <p:spPr>
          <a:xfrm>
            <a:off x="-2" y="2725996"/>
            <a:ext cx="12192002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2" name="Google Shape;772;p51"/>
          <p:cNvSpPr txBox="1">
            <a:spLocks noGrp="1"/>
          </p:cNvSpPr>
          <p:nvPr>
            <p:ph type="body" idx="6"/>
          </p:nvPr>
        </p:nvSpPr>
        <p:spPr>
          <a:xfrm>
            <a:off x="-2" y="3360916"/>
            <a:ext cx="12192002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3" name="Google Shape;773;p51"/>
          <p:cNvSpPr txBox="1">
            <a:spLocks noGrp="1"/>
          </p:cNvSpPr>
          <p:nvPr>
            <p:ph type="body" idx="7"/>
          </p:nvPr>
        </p:nvSpPr>
        <p:spPr>
          <a:xfrm>
            <a:off x="-2" y="4004139"/>
            <a:ext cx="12192002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4" name="Google Shape;774;p51"/>
          <p:cNvSpPr txBox="1">
            <a:spLocks noGrp="1"/>
          </p:cNvSpPr>
          <p:nvPr>
            <p:ph type="body" idx="8"/>
          </p:nvPr>
        </p:nvSpPr>
        <p:spPr>
          <a:xfrm>
            <a:off x="-2" y="4626743"/>
            <a:ext cx="12192002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5" name="Google Shape;775;p51"/>
          <p:cNvSpPr txBox="1">
            <a:spLocks noGrp="1"/>
          </p:cNvSpPr>
          <p:nvPr>
            <p:ph type="body" idx="9"/>
          </p:nvPr>
        </p:nvSpPr>
        <p:spPr>
          <a:xfrm>
            <a:off x="-2" y="5250798"/>
            <a:ext cx="12192002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6" name="Google Shape;776;p51"/>
          <p:cNvSpPr txBox="1">
            <a:spLocks noGrp="1"/>
          </p:cNvSpPr>
          <p:nvPr>
            <p:ph type="body" idx="13"/>
          </p:nvPr>
        </p:nvSpPr>
        <p:spPr>
          <a:xfrm>
            <a:off x="-2" y="5885718"/>
            <a:ext cx="12192002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Numbered 1–8 (Green) 2 Line Subhead">
  <p:cSld name="1_Numbered 1–8 (Green) 2 Line Subhead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" name="Google Shape;778;p52"/>
          <p:cNvGrpSpPr/>
          <p:nvPr/>
        </p:nvGrpSpPr>
        <p:grpSpPr>
          <a:xfrm>
            <a:off x="433470" y="5899234"/>
            <a:ext cx="11372276" cy="593182"/>
            <a:chOff x="433470" y="5835734"/>
            <a:chExt cx="11372276" cy="593182"/>
          </a:xfrm>
        </p:grpSpPr>
        <p:sp>
          <p:nvSpPr>
            <p:cNvPr id="779" name="Google Shape;779;p52"/>
            <p:cNvSpPr/>
            <p:nvPr/>
          </p:nvSpPr>
          <p:spPr>
            <a:xfrm>
              <a:off x="1347738" y="5886591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80" name="Google Shape;780;p52"/>
            <p:cNvGrpSpPr/>
            <p:nvPr/>
          </p:nvGrpSpPr>
          <p:grpSpPr>
            <a:xfrm>
              <a:off x="433470" y="5835734"/>
              <a:ext cx="758825" cy="593182"/>
              <a:chOff x="433470" y="3308337"/>
              <a:chExt cx="758825" cy="593182"/>
            </a:xfrm>
          </p:grpSpPr>
          <p:sp>
            <p:nvSpPr>
              <p:cNvPr id="781" name="Google Shape;781;p52"/>
              <p:cNvSpPr/>
              <p:nvPr/>
            </p:nvSpPr>
            <p:spPr>
              <a:xfrm>
                <a:off x="433470" y="3336923"/>
                <a:ext cx="688203" cy="540972"/>
              </a:xfrm>
              <a:prstGeom prst="roundRect">
                <a:avLst>
                  <a:gd name="adj" fmla="val 16667"/>
                </a:avLst>
              </a:prstGeom>
              <a:solidFill>
                <a:srgbClr val="00919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2" name="Google Shape;782;p52"/>
              <p:cNvSpPr/>
              <p:nvPr/>
            </p:nvSpPr>
            <p:spPr>
              <a:xfrm rot="5400000">
                <a:off x="762543" y="3448143"/>
                <a:ext cx="540972" cy="318531"/>
              </a:xfrm>
              <a:prstGeom prst="triangle">
                <a:avLst>
                  <a:gd name="adj" fmla="val 50000"/>
                </a:avLst>
              </a:prstGeom>
              <a:solidFill>
                <a:srgbClr val="00919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83" name="Google Shape;783;p52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66219" y="3308337"/>
                <a:ext cx="593182" cy="59318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84" name="Google Shape;784;p52"/>
          <p:cNvGrpSpPr/>
          <p:nvPr/>
        </p:nvGrpSpPr>
        <p:grpSpPr>
          <a:xfrm>
            <a:off x="433470" y="4720760"/>
            <a:ext cx="11372276" cy="593182"/>
            <a:chOff x="433470" y="4568360"/>
            <a:chExt cx="11372276" cy="593182"/>
          </a:xfrm>
        </p:grpSpPr>
        <p:sp>
          <p:nvSpPr>
            <p:cNvPr id="785" name="Google Shape;785;p52"/>
            <p:cNvSpPr/>
            <p:nvPr/>
          </p:nvSpPr>
          <p:spPr>
            <a:xfrm>
              <a:off x="1347738" y="4619132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52"/>
            <p:cNvSpPr/>
            <p:nvPr/>
          </p:nvSpPr>
          <p:spPr>
            <a:xfrm>
              <a:off x="433470" y="4596861"/>
              <a:ext cx="688203" cy="540972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52"/>
            <p:cNvSpPr/>
            <p:nvPr/>
          </p:nvSpPr>
          <p:spPr>
            <a:xfrm rot="5400000">
              <a:off x="762543" y="4708081"/>
              <a:ext cx="540972" cy="318531"/>
            </a:xfrm>
            <a:prstGeom prst="triangle">
              <a:avLst>
                <a:gd name="adj" fmla="val 50000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88" name="Google Shape;788;p5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73619" y="4568360"/>
              <a:ext cx="593182" cy="5931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9" name="Google Shape;789;p52"/>
          <p:cNvGrpSpPr/>
          <p:nvPr/>
        </p:nvGrpSpPr>
        <p:grpSpPr>
          <a:xfrm>
            <a:off x="433470" y="5303300"/>
            <a:ext cx="11372276" cy="593182"/>
            <a:chOff x="433470" y="5189000"/>
            <a:chExt cx="11372276" cy="593182"/>
          </a:xfrm>
        </p:grpSpPr>
        <p:sp>
          <p:nvSpPr>
            <p:cNvPr id="790" name="Google Shape;790;p52"/>
            <p:cNvSpPr/>
            <p:nvPr/>
          </p:nvSpPr>
          <p:spPr>
            <a:xfrm>
              <a:off x="1347738" y="5249004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91" name="Google Shape;791;p52"/>
            <p:cNvGrpSpPr/>
            <p:nvPr/>
          </p:nvGrpSpPr>
          <p:grpSpPr>
            <a:xfrm>
              <a:off x="433470" y="5189000"/>
              <a:ext cx="758825" cy="593182"/>
              <a:chOff x="433470" y="2673056"/>
              <a:chExt cx="758825" cy="593182"/>
            </a:xfrm>
          </p:grpSpPr>
          <p:sp>
            <p:nvSpPr>
              <p:cNvPr id="792" name="Google Shape;792;p52"/>
              <p:cNvSpPr/>
              <p:nvPr/>
            </p:nvSpPr>
            <p:spPr>
              <a:xfrm>
                <a:off x="433470" y="2710789"/>
                <a:ext cx="688203" cy="540972"/>
              </a:xfrm>
              <a:prstGeom prst="roundRect">
                <a:avLst>
                  <a:gd name="adj" fmla="val 16667"/>
                </a:avLst>
              </a:prstGeom>
              <a:solidFill>
                <a:srgbClr val="3CA77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" name="Google Shape;793;p52"/>
              <p:cNvSpPr/>
              <p:nvPr/>
            </p:nvSpPr>
            <p:spPr>
              <a:xfrm rot="5400000">
                <a:off x="762543" y="2822009"/>
                <a:ext cx="540972" cy="318531"/>
              </a:xfrm>
              <a:prstGeom prst="triangle">
                <a:avLst>
                  <a:gd name="adj" fmla="val 50000"/>
                </a:avLst>
              </a:prstGeom>
              <a:solidFill>
                <a:srgbClr val="3CA77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94" name="Google Shape;794;p5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78510" y="2673056"/>
                <a:ext cx="593182" cy="59318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95" name="Google Shape;795;p52"/>
          <p:cNvGrpSpPr/>
          <p:nvPr/>
        </p:nvGrpSpPr>
        <p:grpSpPr>
          <a:xfrm>
            <a:off x="433470" y="4134118"/>
            <a:ext cx="11372276" cy="593182"/>
            <a:chOff x="433470" y="3943618"/>
            <a:chExt cx="11372276" cy="593182"/>
          </a:xfrm>
        </p:grpSpPr>
        <p:grpSp>
          <p:nvGrpSpPr>
            <p:cNvPr id="796" name="Google Shape;796;p52"/>
            <p:cNvGrpSpPr/>
            <p:nvPr/>
          </p:nvGrpSpPr>
          <p:grpSpPr>
            <a:xfrm>
              <a:off x="433470" y="3969636"/>
              <a:ext cx="11372276" cy="543991"/>
              <a:chOff x="433470" y="3969636"/>
              <a:chExt cx="11372276" cy="543991"/>
            </a:xfrm>
          </p:grpSpPr>
          <p:sp>
            <p:nvSpPr>
              <p:cNvPr id="797" name="Google Shape;797;p52"/>
              <p:cNvSpPr/>
              <p:nvPr/>
            </p:nvSpPr>
            <p:spPr>
              <a:xfrm rot="5400000">
                <a:off x="762543" y="4080857"/>
                <a:ext cx="540972" cy="318531"/>
              </a:xfrm>
              <a:prstGeom prst="triangle">
                <a:avLst>
                  <a:gd name="adj" fmla="val 50000"/>
                </a:avLst>
              </a:prstGeom>
              <a:solidFill>
                <a:srgbClr val="F2F77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" name="Google Shape;798;p52"/>
              <p:cNvSpPr/>
              <p:nvPr/>
            </p:nvSpPr>
            <p:spPr>
              <a:xfrm>
                <a:off x="1347738" y="3991908"/>
                <a:ext cx="10458008" cy="521720"/>
              </a:xfrm>
              <a:prstGeom prst="roundRect">
                <a:avLst>
                  <a:gd name="adj" fmla="val 16667"/>
                </a:avLst>
              </a:prstGeom>
              <a:solidFill>
                <a:srgbClr val="E7E8EB">
                  <a:alpha val="6392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799;p52"/>
              <p:cNvSpPr/>
              <p:nvPr/>
            </p:nvSpPr>
            <p:spPr>
              <a:xfrm>
                <a:off x="433470" y="3969637"/>
                <a:ext cx="688203" cy="540972"/>
              </a:xfrm>
              <a:prstGeom prst="roundRect">
                <a:avLst>
                  <a:gd name="adj" fmla="val 16667"/>
                </a:avLst>
              </a:prstGeom>
              <a:solidFill>
                <a:srgbClr val="F2F77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800" name="Google Shape;800;p5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73619" y="3943618"/>
              <a:ext cx="593182" cy="59318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1" name="Google Shape;801;p52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2" name="Google Shape;802;p52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3" name="Google Shape;803;p52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4" name="Google Shape;804;p52"/>
          <p:cNvSpPr txBox="1">
            <a:spLocks noGrp="1"/>
          </p:cNvSpPr>
          <p:nvPr>
            <p:ph type="subTitle" idx="2"/>
          </p:nvPr>
        </p:nvSpPr>
        <p:spPr>
          <a:xfrm>
            <a:off x="0" y="907537"/>
            <a:ext cx="12192000" cy="819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805" name="Google Shape;805;p52"/>
          <p:cNvGrpSpPr/>
          <p:nvPr/>
        </p:nvGrpSpPr>
        <p:grpSpPr>
          <a:xfrm>
            <a:off x="433470" y="2357216"/>
            <a:ext cx="11372276" cy="593182"/>
            <a:chOff x="433470" y="2052416"/>
            <a:chExt cx="11372276" cy="593182"/>
          </a:xfrm>
        </p:grpSpPr>
        <p:sp>
          <p:nvSpPr>
            <p:cNvPr id="806" name="Google Shape;806;p52"/>
            <p:cNvSpPr/>
            <p:nvPr/>
          </p:nvSpPr>
          <p:spPr>
            <a:xfrm>
              <a:off x="1347738" y="2103188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52"/>
            <p:cNvSpPr/>
            <p:nvPr/>
          </p:nvSpPr>
          <p:spPr>
            <a:xfrm>
              <a:off x="433470" y="2080917"/>
              <a:ext cx="688203" cy="540972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52"/>
            <p:cNvSpPr/>
            <p:nvPr/>
          </p:nvSpPr>
          <p:spPr>
            <a:xfrm rot="5400000">
              <a:off x="762543" y="2192137"/>
              <a:ext cx="540972" cy="318531"/>
            </a:xfrm>
            <a:prstGeom prst="triangle">
              <a:avLst>
                <a:gd name="adj" fmla="val 50000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09" name="Google Shape;809;p5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73619" y="2052416"/>
              <a:ext cx="593182" cy="5931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0" name="Google Shape;810;p52"/>
          <p:cNvGrpSpPr/>
          <p:nvPr/>
        </p:nvGrpSpPr>
        <p:grpSpPr>
          <a:xfrm>
            <a:off x="433470" y="1771664"/>
            <a:ext cx="11372276" cy="593182"/>
            <a:chOff x="433470" y="1428764"/>
            <a:chExt cx="11372276" cy="593182"/>
          </a:xfrm>
        </p:grpSpPr>
        <p:sp>
          <p:nvSpPr>
            <p:cNvPr id="811" name="Google Shape;811;p52"/>
            <p:cNvSpPr/>
            <p:nvPr/>
          </p:nvSpPr>
          <p:spPr>
            <a:xfrm rot="5400000">
              <a:off x="762543" y="1566003"/>
              <a:ext cx="540972" cy="318531"/>
            </a:xfrm>
            <a:prstGeom prst="triangle">
              <a:avLst>
                <a:gd name="adj" fmla="val 50000"/>
              </a:avLst>
            </a:prstGeom>
            <a:solidFill>
              <a:srgbClr val="F2F7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52"/>
            <p:cNvSpPr/>
            <p:nvPr/>
          </p:nvSpPr>
          <p:spPr>
            <a:xfrm>
              <a:off x="1347738" y="1477054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52"/>
            <p:cNvSpPr/>
            <p:nvPr/>
          </p:nvSpPr>
          <p:spPr>
            <a:xfrm>
              <a:off x="433470" y="1454783"/>
              <a:ext cx="688203" cy="540972"/>
            </a:xfrm>
            <a:prstGeom prst="roundRect">
              <a:avLst>
                <a:gd name="adj" fmla="val 16667"/>
              </a:avLst>
            </a:prstGeom>
            <a:solidFill>
              <a:srgbClr val="F2F7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14" name="Google Shape;814;p5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11719" y="1428764"/>
              <a:ext cx="593182" cy="5931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5" name="Google Shape;815;p52"/>
          <p:cNvGrpSpPr/>
          <p:nvPr/>
        </p:nvGrpSpPr>
        <p:grpSpPr>
          <a:xfrm>
            <a:off x="433470" y="2939756"/>
            <a:ext cx="11372276" cy="593182"/>
            <a:chOff x="433470" y="2673056"/>
            <a:chExt cx="11372276" cy="593182"/>
          </a:xfrm>
        </p:grpSpPr>
        <p:sp>
          <p:nvSpPr>
            <p:cNvPr id="816" name="Google Shape;816;p52"/>
            <p:cNvSpPr/>
            <p:nvPr/>
          </p:nvSpPr>
          <p:spPr>
            <a:xfrm>
              <a:off x="1347738" y="2733060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17" name="Google Shape;817;p52"/>
            <p:cNvGrpSpPr/>
            <p:nvPr/>
          </p:nvGrpSpPr>
          <p:grpSpPr>
            <a:xfrm>
              <a:off x="433470" y="2673056"/>
              <a:ext cx="758825" cy="593182"/>
              <a:chOff x="433470" y="2673056"/>
              <a:chExt cx="758825" cy="593182"/>
            </a:xfrm>
          </p:grpSpPr>
          <p:sp>
            <p:nvSpPr>
              <p:cNvPr id="818" name="Google Shape;818;p52"/>
              <p:cNvSpPr/>
              <p:nvPr/>
            </p:nvSpPr>
            <p:spPr>
              <a:xfrm>
                <a:off x="433470" y="2710789"/>
                <a:ext cx="688203" cy="540972"/>
              </a:xfrm>
              <a:prstGeom prst="roundRect">
                <a:avLst>
                  <a:gd name="adj" fmla="val 16667"/>
                </a:avLst>
              </a:prstGeom>
              <a:solidFill>
                <a:srgbClr val="3CA77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9" name="Google Shape;819;p52"/>
              <p:cNvSpPr/>
              <p:nvPr/>
            </p:nvSpPr>
            <p:spPr>
              <a:xfrm rot="5400000">
                <a:off x="762543" y="2822009"/>
                <a:ext cx="540972" cy="318531"/>
              </a:xfrm>
              <a:prstGeom prst="triangle">
                <a:avLst>
                  <a:gd name="adj" fmla="val 50000"/>
                </a:avLst>
              </a:prstGeom>
              <a:solidFill>
                <a:srgbClr val="3CA77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820" name="Google Shape;820;p52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478510" y="2673056"/>
                <a:ext cx="593182" cy="59318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821" name="Google Shape;821;p52"/>
          <p:cNvGrpSpPr/>
          <p:nvPr/>
        </p:nvGrpSpPr>
        <p:grpSpPr>
          <a:xfrm>
            <a:off x="433470" y="3536937"/>
            <a:ext cx="11372276" cy="593182"/>
            <a:chOff x="433470" y="3308337"/>
            <a:chExt cx="11372276" cy="593182"/>
          </a:xfrm>
        </p:grpSpPr>
        <p:sp>
          <p:nvSpPr>
            <p:cNvPr id="822" name="Google Shape;822;p52"/>
            <p:cNvSpPr/>
            <p:nvPr/>
          </p:nvSpPr>
          <p:spPr>
            <a:xfrm>
              <a:off x="1347738" y="3359194"/>
              <a:ext cx="10458008" cy="521720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23" name="Google Shape;823;p52"/>
            <p:cNvGrpSpPr/>
            <p:nvPr/>
          </p:nvGrpSpPr>
          <p:grpSpPr>
            <a:xfrm>
              <a:off x="433470" y="3308337"/>
              <a:ext cx="758825" cy="593182"/>
              <a:chOff x="433470" y="3308337"/>
              <a:chExt cx="758825" cy="593182"/>
            </a:xfrm>
          </p:grpSpPr>
          <p:sp>
            <p:nvSpPr>
              <p:cNvPr id="824" name="Google Shape;824;p52"/>
              <p:cNvSpPr/>
              <p:nvPr/>
            </p:nvSpPr>
            <p:spPr>
              <a:xfrm>
                <a:off x="433470" y="3336923"/>
                <a:ext cx="688203" cy="540972"/>
              </a:xfrm>
              <a:prstGeom prst="roundRect">
                <a:avLst>
                  <a:gd name="adj" fmla="val 16667"/>
                </a:avLst>
              </a:prstGeom>
              <a:solidFill>
                <a:srgbClr val="00919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52"/>
              <p:cNvSpPr/>
              <p:nvPr/>
            </p:nvSpPr>
            <p:spPr>
              <a:xfrm rot="5400000">
                <a:off x="762543" y="3448143"/>
                <a:ext cx="540972" cy="318531"/>
              </a:xfrm>
              <a:prstGeom prst="triangle">
                <a:avLst>
                  <a:gd name="adj" fmla="val 50000"/>
                </a:avLst>
              </a:prstGeom>
              <a:solidFill>
                <a:srgbClr val="00919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826" name="Google Shape;826;p52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466219" y="3308337"/>
                <a:ext cx="593182" cy="59318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827" name="Google Shape;827;p52"/>
          <p:cNvSpPr txBox="1">
            <a:spLocks noGrp="1"/>
          </p:cNvSpPr>
          <p:nvPr>
            <p:ph type="body" idx="3"/>
          </p:nvPr>
        </p:nvSpPr>
        <p:spPr>
          <a:xfrm>
            <a:off x="0" y="1808049"/>
            <a:ext cx="12192000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8" name="Google Shape;828;p52"/>
          <p:cNvSpPr txBox="1">
            <a:spLocks noGrp="1"/>
          </p:cNvSpPr>
          <p:nvPr>
            <p:ph type="body" idx="4"/>
          </p:nvPr>
        </p:nvSpPr>
        <p:spPr>
          <a:xfrm>
            <a:off x="0" y="2406883"/>
            <a:ext cx="12191999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9" name="Google Shape;829;p52"/>
          <p:cNvSpPr txBox="1">
            <a:spLocks noGrp="1"/>
          </p:cNvSpPr>
          <p:nvPr>
            <p:ph type="body" idx="5"/>
          </p:nvPr>
        </p:nvSpPr>
        <p:spPr>
          <a:xfrm>
            <a:off x="-3" y="3003747"/>
            <a:ext cx="12192002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0" name="Google Shape;830;p52"/>
          <p:cNvSpPr txBox="1">
            <a:spLocks noGrp="1"/>
          </p:cNvSpPr>
          <p:nvPr>
            <p:ph type="body" idx="6"/>
          </p:nvPr>
        </p:nvSpPr>
        <p:spPr>
          <a:xfrm>
            <a:off x="-1" y="3604552"/>
            <a:ext cx="12192002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1" name="Google Shape;831;p52"/>
          <p:cNvSpPr txBox="1">
            <a:spLocks noGrp="1"/>
          </p:cNvSpPr>
          <p:nvPr>
            <p:ph type="body" idx="7"/>
          </p:nvPr>
        </p:nvSpPr>
        <p:spPr>
          <a:xfrm>
            <a:off x="0" y="4181839"/>
            <a:ext cx="12192000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2" name="Google Shape;832;p52"/>
          <p:cNvSpPr txBox="1">
            <a:spLocks noGrp="1"/>
          </p:cNvSpPr>
          <p:nvPr>
            <p:ph type="body" idx="8"/>
          </p:nvPr>
        </p:nvSpPr>
        <p:spPr>
          <a:xfrm>
            <a:off x="0" y="4791178"/>
            <a:ext cx="12192000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3" name="Google Shape;833;p52"/>
          <p:cNvSpPr txBox="1">
            <a:spLocks noGrp="1"/>
          </p:cNvSpPr>
          <p:nvPr>
            <p:ph type="body" idx="9"/>
          </p:nvPr>
        </p:nvSpPr>
        <p:spPr>
          <a:xfrm>
            <a:off x="0" y="5365577"/>
            <a:ext cx="12192000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4" name="Google Shape;834;p52"/>
          <p:cNvSpPr txBox="1">
            <a:spLocks noGrp="1"/>
          </p:cNvSpPr>
          <p:nvPr>
            <p:ph type="body" idx="13"/>
          </p:nvPr>
        </p:nvSpPr>
        <p:spPr>
          <a:xfrm>
            <a:off x="-2" y="5974932"/>
            <a:ext cx="12192000" cy="5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00" tIns="45700" rIns="274300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ed 1–3 (Green) 1 Line Subhead">
  <p:cSld name="Numbered 1–3 (Green) 1 Line Subhead"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54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0" name="Google Shape;840;p54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1" name="Google Shape;841;p54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42" name="Google Shape;842;p54"/>
          <p:cNvSpPr txBox="1">
            <a:spLocks noGrp="1"/>
          </p:cNvSpPr>
          <p:nvPr>
            <p:ph type="subTitle" idx="2"/>
          </p:nvPr>
        </p:nvSpPr>
        <p:spPr>
          <a:xfrm>
            <a:off x="0" y="884164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843" name="Google Shape;843;p54"/>
          <p:cNvGrpSpPr/>
          <p:nvPr/>
        </p:nvGrpSpPr>
        <p:grpSpPr>
          <a:xfrm>
            <a:off x="471922" y="1595784"/>
            <a:ext cx="11110478" cy="4564449"/>
            <a:chOff x="471922" y="1735484"/>
            <a:chExt cx="11110478" cy="4564449"/>
          </a:xfrm>
        </p:grpSpPr>
        <p:grpSp>
          <p:nvGrpSpPr>
            <p:cNvPr id="844" name="Google Shape;844;p54"/>
            <p:cNvGrpSpPr/>
            <p:nvPr/>
          </p:nvGrpSpPr>
          <p:grpSpPr>
            <a:xfrm>
              <a:off x="4309498" y="1748184"/>
              <a:ext cx="3545188" cy="4551016"/>
              <a:chOff x="4309498" y="1748184"/>
              <a:chExt cx="3545188" cy="4551016"/>
            </a:xfrm>
          </p:grpSpPr>
          <p:grpSp>
            <p:nvGrpSpPr>
              <p:cNvPr id="845" name="Google Shape;845;p54"/>
              <p:cNvGrpSpPr/>
              <p:nvPr/>
            </p:nvGrpSpPr>
            <p:grpSpPr>
              <a:xfrm>
                <a:off x="4309498" y="1790439"/>
                <a:ext cx="3545188" cy="4508761"/>
                <a:chOff x="4309498" y="1790439"/>
                <a:chExt cx="3545188" cy="4508761"/>
              </a:xfrm>
            </p:grpSpPr>
            <p:grpSp>
              <p:nvGrpSpPr>
                <p:cNvPr id="846" name="Google Shape;846;p54"/>
                <p:cNvGrpSpPr/>
                <p:nvPr/>
              </p:nvGrpSpPr>
              <p:grpSpPr>
                <a:xfrm>
                  <a:off x="4309498" y="1790439"/>
                  <a:ext cx="762285" cy="719798"/>
                  <a:chOff x="4131625" y="1815836"/>
                  <a:chExt cx="762285" cy="719798"/>
                </a:xfrm>
              </p:grpSpPr>
              <p:sp>
                <p:nvSpPr>
                  <p:cNvPr id="847" name="Google Shape;847;p54"/>
                  <p:cNvSpPr/>
                  <p:nvPr/>
                </p:nvSpPr>
                <p:spPr>
                  <a:xfrm rot="10800000">
                    <a:off x="4242282" y="2217103"/>
                    <a:ext cx="540972" cy="318531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AFCA5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8" name="Google Shape;848;p54"/>
                  <p:cNvSpPr/>
                  <p:nvPr/>
                </p:nvSpPr>
                <p:spPr>
                  <a:xfrm>
                    <a:off x="4131625" y="1815836"/>
                    <a:ext cx="762285" cy="63939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AFCA5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849" name="Google Shape;849;p54"/>
                <p:cNvSpPr/>
                <p:nvPr/>
              </p:nvSpPr>
              <p:spPr>
                <a:xfrm flipH="1">
                  <a:off x="4673075" y="2628187"/>
                  <a:ext cx="3181611" cy="3671013"/>
                </a:xfrm>
                <a:prstGeom prst="round2DiagRect">
                  <a:avLst>
                    <a:gd name="adj1" fmla="val 16667"/>
                    <a:gd name="adj2" fmla="val 0"/>
                  </a:avLst>
                </a:prstGeom>
                <a:solidFill>
                  <a:srgbClr val="EDEDED">
                    <a:alpha val="63921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850" name="Google Shape;850;p54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29663" y="1748184"/>
                <a:ext cx="698500" cy="698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51" name="Google Shape;851;p54"/>
            <p:cNvGrpSpPr/>
            <p:nvPr/>
          </p:nvGrpSpPr>
          <p:grpSpPr>
            <a:xfrm>
              <a:off x="8058846" y="1741638"/>
              <a:ext cx="3523554" cy="4558295"/>
              <a:chOff x="8058846" y="1741638"/>
              <a:chExt cx="3523554" cy="4558295"/>
            </a:xfrm>
          </p:grpSpPr>
          <p:sp>
            <p:nvSpPr>
              <p:cNvPr id="852" name="Google Shape;852;p54"/>
              <p:cNvSpPr/>
              <p:nvPr/>
            </p:nvSpPr>
            <p:spPr>
              <a:xfrm flipH="1">
                <a:off x="8400789" y="2628920"/>
                <a:ext cx="3181611" cy="3671013"/>
              </a:xfrm>
              <a:prstGeom prst="round2DiagRect">
                <a:avLst>
                  <a:gd name="adj1" fmla="val 16667"/>
                  <a:gd name="adj2" fmla="val 0"/>
                </a:avLst>
              </a:prstGeom>
              <a:solidFill>
                <a:srgbClr val="EDEDED">
                  <a:alpha val="6392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53" name="Google Shape;853;p54"/>
              <p:cNvGrpSpPr/>
              <p:nvPr/>
            </p:nvGrpSpPr>
            <p:grpSpPr>
              <a:xfrm>
                <a:off x="8058846" y="1741638"/>
                <a:ext cx="762285" cy="753965"/>
                <a:chOff x="8058846" y="1741638"/>
                <a:chExt cx="762285" cy="753965"/>
              </a:xfrm>
            </p:grpSpPr>
            <p:grpSp>
              <p:nvGrpSpPr>
                <p:cNvPr id="854" name="Google Shape;854;p54"/>
                <p:cNvGrpSpPr/>
                <p:nvPr/>
              </p:nvGrpSpPr>
              <p:grpSpPr>
                <a:xfrm>
                  <a:off x="8058846" y="1775805"/>
                  <a:ext cx="762285" cy="719798"/>
                  <a:chOff x="4131625" y="1815836"/>
                  <a:chExt cx="762285" cy="719798"/>
                </a:xfrm>
              </p:grpSpPr>
              <p:sp>
                <p:nvSpPr>
                  <p:cNvPr id="855" name="Google Shape;855;p54"/>
                  <p:cNvSpPr/>
                  <p:nvPr/>
                </p:nvSpPr>
                <p:spPr>
                  <a:xfrm rot="10800000">
                    <a:off x="4242282" y="2217103"/>
                    <a:ext cx="540972" cy="318531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00919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6" name="Google Shape;856;p54"/>
                  <p:cNvSpPr/>
                  <p:nvPr/>
                </p:nvSpPr>
                <p:spPr>
                  <a:xfrm>
                    <a:off x="4131625" y="1815836"/>
                    <a:ext cx="762285" cy="63939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00919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pic>
              <p:nvPicPr>
                <p:cNvPr id="857" name="Google Shape;857;p54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8090738" y="1741638"/>
                  <a:ext cx="698500" cy="6985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858" name="Google Shape;858;p54"/>
            <p:cNvGrpSpPr/>
            <p:nvPr/>
          </p:nvGrpSpPr>
          <p:grpSpPr>
            <a:xfrm>
              <a:off x="471922" y="1735484"/>
              <a:ext cx="3548899" cy="4549621"/>
              <a:chOff x="471922" y="1735484"/>
              <a:chExt cx="3548899" cy="4549621"/>
            </a:xfrm>
          </p:grpSpPr>
          <p:sp>
            <p:nvSpPr>
              <p:cNvPr id="859" name="Google Shape;859;p54"/>
              <p:cNvSpPr/>
              <p:nvPr/>
            </p:nvSpPr>
            <p:spPr>
              <a:xfrm flipH="1">
                <a:off x="839210" y="2614092"/>
                <a:ext cx="3181611" cy="3671013"/>
              </a:xfrm>
              <a:prstGeom prst="round2DiagRect">
                <a:avLst>
                  <a:gd name="adj1" fmla="val 16667"/>
                  <a:gd name="adj2" fmla="val 0"/>
                </a:avLst>
              </a:prstGeom>
              <a:solidFill>
                <a:srgbClr val="EDEDED">
                  <a:alpha val="6392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60" name="Google Shape;860;p54"/>
              <p:cNvGrpSpPr/>
              <p:nvPr/>
            </p:nvGrpSpPr>
            <p:grpSpPr>
              <a:xfrm>
                <a:off x="471922" y="1790440"/>
                <a:ext cx="762285" cy="719798"/>
                <a:chOff x="4131625" y="1815836"/>
                <a:chExt cx="762285" cy="719798"/>
              </a:xfrm>
            </p:grpSpPr>
            <p:sp>
              <p:nvSpPr>
                <p:cNvPr id="861" name="Google Shape;861;p54"/>
                <p:cNvSpPr/>
                <p:nvPr/>
              </p:nvSpPr>
              <p:spPr>
                <a:xfrm rot="10800000">
                  <a:off x="4242282" y="2217103"/>
                  <a:ext cx="540972" cy="318531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2F77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2" name="Google Shape;862;p54"/>
                <p:cNvSpPr/>
                <p:nvPr/>
              </p:nvSpPr>
              <p:spPr>
                <a:xfrm>
                  <a:off x="4131625" y="1815836"/>
                  <a:ext cx="762285" cy="63939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2F77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863" name="Google Shape;863;p5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73807" y="1735484"/>
                <a:ext cx="698500" cy="698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864" name="Google Shape;864;p54"/>
          <p:cNvSpPr txBox="1">
            <a:spLocks noGrp="1"/>
          </p:cNvSpPr>
          <p:nvPr>
            <p:ph type="body" idx="3"/>
          </p:nvPr>
        </p:nvSpPr>
        <p:spPr>
          <a:xfrm>
            <a:off x="825356" y="2495534"/>
            <a:ext cx="3181611" cy="3656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5" name="Google Shape;865;p54"/>
          <p:cNvSpPr txBox="1">
            <a:spLocks noGrp="1"/>
          </p:cNvSpPr>
          <p:nvPr>
            <p:ph type="body" idx="4"/>
          </p:nvPr>
        </p:nvSpPr>
        <p:spPr>
          <a:xfrm>
            <a:off x="4659221" y="2495534"/>
            <a:ext cx="3181611" cy="3656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6" name="Google Shape;866;p54"/>
          <p:cNvSpPr txBox="1">
            <a:spLocks noGrp="1"/>
          </p:cNvSpPr>
          <p:nvPr>
            <p:ph type="body" idx="5"/>
          </p:nvPr>
        </p:nvSpPr>
        <p:spPr>
          <a:xfrm>
            <a:off x="8400788" y="2495534"/>
            <a:ext cx="3181611" cy="3656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ed 1–3 (Green) 2 Line Subhead">
  <p:cSld name="Numbered 1–3 (Green) 2 Line Subhead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55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9" name="Google Shape;869;p55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0" name="Google Shape;870;p55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71" name="Google Shape;871;p55"/>
          <p:cNvSpPr txBox="1">
            <a:spLocks noGrp="1"/>
          </p:cNvSpPr>
          <p:nvPr>
            <p:ph type="subTitle" idx="2"/>
          </p:nvPr>
        </p:nvSpPr>
        <p:spPr>
          <a:xfrm>
            <a:off x="0" y="884164"/>
            <a:ext cx="12192000" cy="95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872" name="Google Shape;872;p55"/>
          <p:cNvGrpSpPr/>
          <p:nvPr/>
        </p:nvGrpSpPr>
        <p:grpSpPr>
          <a:xfrm>
            <a:off x="471922" y="1824384"/>
            <a:ext cx="11110478" cy="4564449"/>
            <a:chOff x="471922" y="1735484"/>
            <a:chExt cx="11110478" cy="4564449"/>
          </a:xfrm>
        </p:grpSpPr>
        <p:grpSp>
          <p:nvGrpSpPr>
            <p:cNvPr id="873" name="Google Shape;873;p55"/>
            <p:cNvGrpSpPr/>
            <p:nvPr/>
          </p:nvGrpSpPr>
          <p:grpSpPr>
            <a:xfrm>
              <a:off x="4309498" y="1748184"/>
              <a:ext cx="3545188" cy="4551016"/>
              <a:chOff x="4309498" y="1748184"/>
              <a:chExt cx="3545188" cy="4551016"/>
            </a:xfrm>
          </p:grpSpPr>
          <p:grpSp>
            <p:nvGrpSpPr>
              <p:cNvPr id="874" name="Google Shape;874;p55"/>
              <p:cNvGrpSpPr/>
              <p:nvPr/>
            </p:nvGrpSpPr>
            <p:grpSpPr>
              <a:xfrm>
                <a:off x="4309498" y="1790439"/>
                <a:ext cx="3545188" cy="4508761"/>
                <a:chOff x="4309498" y="1790439"/>
                <a:chExt cx="3545188" cy="4508761"/>
              </a:xfrm>
            </p:grpSpPr>
            <p:grpSp>
              <p:nvGrpSpPr>
                <p:cNvPr id="875" name="Google Shape;875;p55"/>
                <p:cNvGrpSpPr/>
                <p:nvPr/>
              </p:nvGrpSpPr>
              <p:grpSpPr>
                <a:xfrm>
                  <a:off x="4309498" y="1790439"/>
                  <a:ext cx="762285" cy="719798"/>
                  <a:chOff x="4131625" y="1815836"/>
                  <a:chExt cx="762285" cy="719798"/>
                </a:xfrm>
              </p:grpSpPr>
              <p:sp>
                <p:nvSpPr>
                  <p:cNvPr id="876" name="Google Shape;876;p55"/>
                  <p:cNvSpPr/>
                  <p:nvPr/>
                </p:nvSpPr>
                <p:spPr>
                  <a:xfrm rot="10800000">
                    <a:off x="4242282" y="2217103"/>
                    <a:ext cx="540972" cy="318531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AFCA5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7" name="Google Shape;877;p55"/>
                  <p:cNvSpPr/>
                  <p:nvPr/>
                </p:nvSpPr>
                <p:spPr>
                  <a:xfrm>
                    <a:off x="4131625" y="1815836"/>
                    <a:ext cx="762285" cy="63939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AFCA5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878" name="Google Shape;878;p55"/>
                <p:cNvSpPr/>
                <p:nvPr/>
              </p:nvSpPr>
              <p:spPr>
                <a:xfrm flipH="1">
                  <a:off x="4673075" y="2628187"/>
                  <a:ext cx="3181611" cy="3671013"/>
                </a:xfrm>
                <a:prstGeom prst="round2DiagRect">
                  <a:avLst>
                    <a:gd name="adj1" fmla="val 16667"/>
                    <a:gd name="adj2" fmla="val 0"/>
                  </a:avLst>
                </a:prstGeom>
                <a:solidFill>
                  <a:srgbClr val="EDEDED">
                    <a:alpha val="63921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879" name="Google Shape;879;p55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29663" y="1748184"/>
                <a:ext cx="698500" cy="698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80" name="Google Shape;880;p55"/>
            <p:cNvGrpSpPr/>
            <p:nvPr/>
          </p:nvGrpSpPr>
          <p:grpSpPr>
            <a:xfrm>
              <a:off x="8058846" y="1741638"/>
              <a:ext cx="3523554" cy="4558295"/>
              <a:chOff x="8058846" y="1741638"/>
              <a:chExt cx="3523554" cy="4558295"/>
            </a:xfrm>
          </p:grpSpPr>
          <p:sp>
            <p:nvSpPr>
              <p:cNvPr id="881" name="Google Shape;881;p55"/>
              <p:cNvSpPr/>
              <p:nvPr/>
            </p:nvSpPr>
            <p:spPr>
              <a:xfrm flipH="1">
                <a:off x="8400789" y="2628920"/>
                <a:ext cx="3181611" cy="3671013"/>
              </a:xfrm>
              <a:prstGeom prst="round2DiagRect">
                <a:avLst>
                  <a:gd name="adj1" fmla="val 16667"/>
                  <a:gd name="adj2" fmla="val 0"/>
                </a:avLst>
              </a:prstGeom>
              <a:solidFill>
                <a:srgbClr val="EDEDED">
                  <a:alpha val="6392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82" name="Google Shape;882;p55"/>
              <p:cNvGrpSpPr/>
              <p:nvPr/>
            </p:nvGrpSpPr>
            <p:grpSpPr>
              <a:xfrm>
                <a:off x="8058846" y="1741638"/>
                <a:ext cx="762285" cy="753965"/>
                <a:chOff x="8058846" y="1741638"/>
                <a:chExt cx="762285" cy="753965"/>
              </a:xfrm>
            </p:grpSpPr>
            <p:grpSp>
              <p:nvGrpSpPr>
                <p:cNvPr id="883" name="Google Shape;883;p55"/>
                <p:cNvGrpSpPr/>
                <p:nvPr/>
              </p:nvGrpSpPr>
              <p:grpSpPr>
                <a:xfrm>
                  <a:off x="8058846" y="1775805"/>
                  <a:ext cx="762285" cy="719798"/>
                  <a:chOff x="4131625" y="1815836"/>
                  <a:chExt cx="762285" cy="719798"/>
                </a:xfrm>
              </p:grpSpPr>
              <p:sp>
                <p:nvSpPr>
                  <p:cNvPr id="884" name="Google Shape;884;p55"/>
                  <p:cNvSpPr/>
                  <p:nvPr/>
                </p:nvSpPr>
                <p:spPr>
                  <a:xfrm rot="10800000">
                    <a:off x="4242282" y="2217103"/>
                    <a:ext cx="540972" cy="318531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00919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5" name="Google Shape;885;p55"/>
                  <p:cNvSpPr/>
                  <p:nvPr/>
                </p:nvSpPr>
                <p:spPr>
                  <a:xfrm>
                    <a:off x="4131625" y="1815836"/>
                    <a:ext cx="762285" cy="63939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00919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pic>
              <p:nvPicPr>
                <p:cNvPr id="886" name="Google Shape;886;p5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8090738" y="1741638"/>
                  <a:ext cx="698500" cy="6985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887" name="Google Shape;887;p55"/>
            <p:cNvGrpSpPr/>
            <p:nvPr/>
          </p:nvGrpSpPr>
          <p:grpSpPr>
            <a:xfrm>
              <a:off x="471922" y="1735484"/>
              <a:ext cx="3548899" cy="4549621"/>
              <a:chOff x="471922" y="1735484"/>
              <a:chExt cx="3548899" cy="4549621"/>
            </a:xfrm>
          </p:grpSpPr>
          <p:sp>
            <p:nvSpPr>
              <p:cNvPr id="888" name="Google Shape;888;p55"/>
              <p:cNvSpPr/>
              <p:nvPr/>
            </p:nvSpPr>
            <p:spPr>
              <a:xfrm flipH="1">
                <a:off x="839210" y="2614092"/>
                <a:ext cx="3181611" cy="3671013"/>
              </a:xfrm>
              <a:prstGeom prst="round2DiagRect">
                <a:avLst>
                  <a:gd name="adj1" fmla="val 16667"/>
                  <a:gd name="adj2" fmla="val 0"/>
                </a:avLst>
              </a:prstGeom>
              <a:solidFill>
                <a:srgbClr val="EDEDED">
                  <a:alpha val="6392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89" name="Google Shape;889;p55"/>
              <p:cNvGrpSpPr/>
              <p:nvPr/>
            </p:nvGrpSpPr>
            <p:grpSpPr>
              <a:xfrm>
                <a:off x="471922" y="1790440"/>
                <a:ext cx="762285" cy="719798"/>
                <a:chOff x="4131625" y="1815836"/>
                <a:chExt cx="762285" cy="719798"/>
              </a:xfrm>
            </p:grpSpPr>
            <p:sp>
              <p:nvSpPr>
                <p:cNvPr id="890" name="Google Shape;890;p55"/>
                <p:cNvSpPr/>
                <p:nvPr/>
              </p:nvSpPr>
              <p:spPr>
                <a:xfrm rot="10800000">
                  <a:off x="4242282" y="2217103"/>
                  <a:ext cx="540972" cy="318531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2F77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1" name="Google Shape;891;p55"/>
                <p:cNvSpPr/>
                <p:nvPr/>
              </p:nvSpPr>
              <p:spPr>
                <a:xfrm>
                  <a:off x="4131625" y="1815836"/>
                  <a:ext cx="762285" cy="63939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2F77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892" name="Google Shape;892;p55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73807" y="1735484"/>
                <a:ext cx="698500" cy="698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893" name="Google Shape;893;p55"/>
          <p:cNvSpPr txBox="1">
            <a:spLocks noGrp="1"/>
          </p:cNvSpPr>
          <p:nvPr>
            <p:ph type="body" idx="3"/>
          </p:nvPr>
        </p:nvSpPr>
        <p:spPr>
          <a:xfrm>
            <a:off x="853064" y="2709472"/>
            <a:ext cx="3181611" cy="3656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4" name="Google Shape;894;p55"/>
          <p:cNvSpPr txBox="1">
            <a:spLocks noGrp="1"/>
          </p:cNvSpPr>
          <p:nvPr>
            <p:ph type="body" idx="4"/>
          </p:nvPr>
        </p:nvSpPr>
        <p:spPr>
          <a:xfrm>
            <a:off x="4686929" y="2709472"/>
            <a:ext cx="3181611" cy="3656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5" name="Google Shape;895;p55"/>
          <p:cNvSpPr txBox="1">
            <a:spLocks noGrp="1"/>
          </p:cNvSpPr>
          <p:nvPr>
            <p:ph type="body" idx="5"/>
          </p:nvPr>
        </p:nvSpPr>
        <p:spPr>
          <a:xfrm>
            <a:off x="8393981" y="2722896"/>
            <a:ext cx="3181611" cy="3656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ed 1–2 (Green) 1 Line Subhead">
  <p:cSld name="Numbered 1–2 (Green) 1 Line Subhead"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0" name="Google Shape;900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45617" y="1587240"/>
            <a:ext cx="1061684" cy="469926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57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2" name="Google Shape;902;p57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3" name="Google Shape;903;p57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04" name="Google Shape;904;p57"/>
          <p:cNvSpPr txBox="1">
            <a:spLocks noGrp="1"/>
          </p:cNvSpPr>
          <p:nvPr>
            <p:ph type="subTitle" idx="2"/>
          </p:nvPr>
        </p:nvSpPr>
        <p:spPr>
          <a:xfrm>
            <a:off x="0" y="884164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905" name="Google Shape;905;p57"/>
          <p:cNvGrpSpPr/>
          <p:nvPr/>
        </p:nvGrpSpPr>
        <p:grpSpPr>
          <a:xfrm>
            <a:off x="471922" y="1650740"/>
            <a:ext cx="762285" cy="719798"/>
            <a:chOff x="4131625" y="1815836"/>
            <a:chExt cx="762285" cy="719798"/>
          </a:xfrm>
        </p:grpSpPr>
        <p:sp>
          <p:nvSpPr>
            <p:cNvPr id="906" name="Google Shape;906;p57"/>
            <p:cNvSpPr/>
            <p:nvPr/>
          </p:nvSpPr>
          <p:spPr>
            <a:xfrm rot="10800000">
              <a:off x="4242282" y="2217103"/>
              <a:ext cx="540972" cy="318531"/>
            </a:xfrm>
            <a:prstGeom prst="triangle">
              <a:avLst>
                <a:gd name="adj" fmla="val 50000"/>
              </a:avLst>
            </a:prstGeom>
            <a:solidFill>
              <a:srgbClr val="F2F7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57"/>
            <p:cNvSpPr/>
            <p:nvPr/>
          </p:nvSpPr>
          <p:spPr>
            <a:xfrm>
              <a:off x="4131625" y="1815836"/>
              <a:ext cx="762285" cy="639396"/>
            </a:xfrm>
            <a:prstGeom prst="roundRect">
              <a:avLst>
                <a:gd name="adj" fmla="val 16667"/>
              </a:avLst>
            </a:prstGeom>
            <a:solidFill>
              <a:srgbClr val="F2F7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08" name="Google Shape;908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8407" y="1608484"/>
            <a:ext cx="698500" cy="698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9" name="Google Shape;909;p57"/>
          <p:cNvGrpSpPr/>
          <p:nvPr/>
        </p:nvGrpSpPr>
        <p:grpSpPr>
          <a:xfrm>
            <a:off x="6362699" y="1653459"/>
            <a:ext cx="762285" cy="719798"/>
            <a:chOff x="4131625" y="1815836"/>
            <a:chExt cx="762285" cy="719798"/>
          </a:xfrm>
        </p:grpSpPr>
        <p:sp>
          <p:nvSpPr>
            <p:cNvPr id="910" name="Google Shape;910;p57"/>
            <p:cNvSpPr/>
            <p:nvPr/>
          </p:nvSpPr>
          <p:spPr>
            <a:xfrm rot="10800000">
              <a:off x="4242282" y="2217103"/>
              <a:ext cx="540972" cy="318531"/>
            </a:xfrm>
            <a:prstGeom prst="triangle">
              <a:avLst>
                <a:gd name="adj" fmla="val 50000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57"/>
            <p:cNvSpPr/>
            <p:nvPr/>
          </p:nvSpPr>
          <p:spPr>
            <a:xfrm>
              <a:off x="4131625" y="1815836"/>
              <a:ext cx="762285" cy="639396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12" name="Google Shape;912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891" y="1609269"/>
            <a:ext cx="698500" cy="698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57"/>
          <p:cNvSpPr/>
          <p:nvPr/>
        </p:nvSpPr>
        <p:spPr>
          <a:xfrm>
            <a:off x="7248054" y="1652303"/>
            <a:ext cx="4467497" cy="637833"/>
          </a:xfrm>
          <a:prstGeom prst="roundRect">
            <a:avLst>
              <a:gd name="adj" fmla="val 16667"/>
            </a:avLst>
          </a:prstGeom>
          <a:solidFill>
            <a:srgbClr val="E7E8EB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57"/>
          <p:cNvSpPr txBox="1">
            <a:spLocks noGrp="1"/>
          </p:cNvSpPr>
          <p:nvPr>
            <p:ph type="body" idx="3"/>
          </p:nvPr>
        </p:nvSpPr>
        <p:spPr>
          <a:xfrm>
            <a:off x="6217540" y="1654838"/>
            <a:ext cx="597446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80150" tIns="0" rIns="182875" bIns="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5" name="Google Shape;915;p57"/>
          <p:cNvSpPr txBox="1">
            <a:spLocks noGrp="1"/>
          </p:cNvSpPr>
          <p:nvPr>
            <p:ph type="body" idx="4"/>
          </p:nvPr>
        </p:nvSpPr>
        <p:spPr>
          <a:xfrm>
            <a:off x="-2" y="2387340"/>
            <a:ext cx="5860473" cy="4051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0075" tIns="182875" rIns="182875" bIns="1828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6" name="Google Shape;916;p57"/>
          <p:cNvSpPr txBox="1">
            <a:spLocks noGrp="1"/>
          </p:cNvSpPr>
          <p:nvPr>
            <p:ph type="body" idx="5"/>
          </p:nvPr>
        </p:nvSpPr>
        <p:spPr>
          <a:xfrm>
            <a:off x="6362699" y="2383653"/>
            <a:ext cx="5830709" cy="4051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7" name="Google Shape;917;p57"/>
          <p:cNvSpPr/>
          <p:nvPr/>
        </p:nvSpPr>
        <p:spPr>
          <a:xfrm>
            <a:off x="1345558" y="1652303"/>
            <a:ext cx="4467497" cy="637833"/>
          </a:xfrm>
          <a:prstGeom prst="roundRect">
            <a:avLst>
              <a:gd name="adj" fmla="val 16667"/>
            </a:avLst>
          </a:prstGeom>
          <a:solidFill>
            <a:srgbClr val="E7E8EB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8" name="Google Shape;918;p57"/>
          <p:cNvSpPr txBox="1">
            <a:spLocks noGrp="1"/>
          </p:cNvSpPr>
          <p:nvPr>
            <p:ph type="body" idx="6"/>
          </p:nvPr>
        </p:nvSpPr>
        <p:spPr>
          <a:xfrm>
            <a:off x="-1" y="1658936"/>
            <a:ext cx="5745618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182875" bIns="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ed 1–2 (Green) 2 Line Subhead">
  <p:cSld name="Numbered 1–2 (Green) 2 Line Subhead"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0" name="Google Shape;920;p58"/>
          <p:cNvGrpSpPr/>
          <p:nvPr/>
        </p:nvGrpSpPr>
        <p:grpSpPr>
          <a:xfrm>
            <a:off x="6362699" y="1977569"/>
            <a:ext cx="5352852" cy="763988"/>
            <a:chOff x="6362699" y="1609269"/>
            <a:chExt cx="5352852" cy="763988"/>
          </a:xfrm>
        </p:grpSpPr>
        <p:grpSp>
          <p:nvGrpSpPr>
            <p:cNvPr id="921" name="Google Shape;921;p58"/>
            <p:cNvGrpSpPr/>
            <p:nvPr/>
          </p:nvGrpSpPr>
          <p:grpSpPr>
            <a:xfrm>
              <a:off x="6362699" y="1652303"/>
              <a:ext cx="5352852" cy="720954"/>
              <a:chOff x="6362699" y="1652303"/>
              <a:chExt cx="5352852" cy="720954"/>
            </a:xfrm>
          </p:grpSpPr>
          <p:grpSp>
            <p:nvGrpSpPr>
              <p:cNvPr id="922" name="Google Shape;922;p58"/>
              <p:cNvGrpSpPr/>
              <p:nvPr/>
            </p:nvGrpSpPr>
            <p:grpSpPr>
              <a:xfrm>
                <a:off x="6362699" y="1653459"/>
                <a:ext cx="762285" cy="719798"/>
                <a:chOff x="4131625" y="1815836"/>
                <a:chExt cx="762285" cy="719798"/>
              </a:xfrm>
            </p:grpSpPr>
            <p:sp>
              <p:nvSpPr>
                <p:cNvPr id="923" name="Google Shape;923;p58"/>
                <p:cNvSpPr/>
                <p:nvPr/>
              </p:nvSpPr>
              <p:spPr>
                <a:xfrm>
                  <a:off x="4131625" y="1815836"/>
                  <a:ext cx="762285" cy="63939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AFCA5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4" name="Google Shape;924;p58"/>
                <p:cNvSpPr/>
                <p:nvPr/>
              </p:nvSpPr>
              <p:spPr>
                <a:xfrm rot="10800000">
                  <a:off x="4242282" y="2217103"/>
                  <a:ext cx="540972" cy="318531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AFCA5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25" name="Google Shape;925;p58"/>
              <p:cNvSpPr/>
              <p:nvPr/>
            </p:nvSpPr>
            <p:spPr>
              <a:xfrm>
                <a:off x="7248054" y="1652303"/>
                <a:ext cx="4467497" cy="637833"/>
              </a:xfrm>
              <a:prstGeom prst="roundRect">
                <a:avLst>
                  <a:gd name="adj" fmla="val 16667"/>
                </a:avLst>
              </a:prstGeom>
              <a:solidFill>
                <a:srgbClr val="E7E8EB">
                  <a:alpha val="6392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926" name="Google Shape;926;p5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381891" y="1609269"/>
              <a:ext cx="698500" cy="698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27" name="Google Shape;927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45617" y="1892040"/>
            <a:ext cx="1061684" cy="4699260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58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9" name="Google Shape;929;p58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0" name="Google Shape;930;p58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31" name="Google Shape;931;p58"/>
          <p:cNvSpPr txBox="1">
            <a:spLocks noGrp="1"/>
          </p:cNvSpPr>
          <p:nvPr>
            <p:ph type="subTitle" idx="2"/>
          </p:nvPr>
        </p:nvSpPr>
        <p:spPr>
          <a:xfrm>
            <a:off x="0" y="884163"/>
            <a:ext cx="12192000" cy="942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2" name="Google Shape;932;p58"/>
          <p:cNvSpPr txBox="1">
            <a:spLocks noGrp="1"/>
          </p:cNvSpPr>
          <p:nvPr>
            <p:ph type="body" idx="3"/>
          </p:nvPr>
        </p:nvSpPr>
        <p:spPr>
          <a:xfrm>
            <a:off x="6210300" y="2023138"/>
            <a:ext cx="59817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80150" tIns="0" rIns="182875" bIns="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3" name="Google Shape;933;p58"/>
          <p:cNvSpPr txBox="1">
            <a:spLocks noGrp="1"/>
          </p:cNvSpPr>
          <p:nvPr>
            <p:ph type="body" idx="4"/>
          </p:nvPr>
        </p:nvSpPr>
        <p:spPr>
          <a:xfrm>
            <a:off x="-2" y="2755641"/>
            <a:ext cx="5860473" cy="3725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0075" tIns="182875" rIns="182875" bIns="1828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4" name="Google Shape;934;p58"/>
          <p:cNvSpPr txBox="1">
            <a:spLocks noGrp="1"/>
          </p:cNvSpPr>
          <p:nvPr>
            <p:ph type="body" idx="5"/>
          </p:nvPr>
        </p:nvSpPr>
        <p:spPr>
          <a:xfrm>
            <a:off x="6362699" y="2751953"/>
            <a:ext cx="5830709" cy="372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935" name="Google Shape;935;p58"/>
          <p:cNvGrpSpPr/>
          <p:nvPr/>
        </p:nvGrpSpPr>
        <p:grpSpPr>
          <a:xfrm>
            <a:off x="471922" y="1976784"/>
            <a:ext cx="5341133" cy="762054"/>
            <a:chOff x="471922" y="1608484"/>
            <a:chExt cx="5341133" cy="762054"/>
          </a:xfrm>
        </p:grpSpPr>
        <p:grpSp>
          <p:nvGrpSpPr>
            <p:cNvPr id="936" name="Google Shape;936;p58"/>
            <p:cNvGrpSpPr/>
            <p:nvPr/>
          </p:nvGrpSpPr>
          <p:grpSpPr>
            <a:xfrm>
              <a:off x="471922" y="1650740"/>
              <a:ext cx="762285" cy="719798"/>
              <a:chOff x="4131625" y="1815836"/>
              <a:chExt cx="762285" cy="719798"/>
            </a:xfrm>
          </p:grpSpPr>
          <p:sp>
            <p:nvSpPr>
              <p:cNvPr id="937" name="Google Shape;937;p58"/>
              <p:cNvSpPr/>
              <p:nvPr/>
            </p:nvSpPr>
            <p:spPr>
              <a:xfrm rot="10800000">
                <a:off x="4242282" y="2217103"/>
                <a:ext cx="540972" cy="318531"/>
              </a:xfrm>
              <a:prstGeom prst="triangle">
                <a:avLst>
                  <a:gd name="adj" fmla="val 50000"/>
                </a:avLst>
              </a:prstGeom>
              <a:solidFill>
                <a:srgbClr val="F2F77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58"/>
              <p:cNvSpPr/>
              <p:nvPr/>
            </p:nvSpPr>
            <p:spPr>
              <a:xfrm>
                <a:off x="4131625" y="1815836"/>
                <a:ext cx="762285" cy="639396"/>
              </a:xfrm>
              <a:prstGeom prst="roundRect">
                <a:avLst>
                  <a:gd name="adj" fmla="val 16667"/>
                </a:avLst>
              </a:prstGeom>
              <a:solidFill>
                <a:srgbClr val="F2F77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939" name="Google Shape;939;p5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48407" y="1608484"/>
              <a:ext cx="698500" cy="698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0" name="Google Shape;940;p58"/>
            <p:cNvSpPr/>
            <p:nvPr/>
          </p:nvSpPr>
          <p:spPr>
            <a:xfrm>
              <a:off x="1345558" y="1652303"/>
              <a:ext cx="4467497" cy="637833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1" name="Google Shape;941;p58"/>
          <p:cNvSpPr txBox="1">
            <a:spLocks noGrp="1"/>
          </p:cNvSpPr>
          <p:nvPr>
            <p:ph type="body" idx="6"/>
          </p:nvPr>
        </p:nvSpPr>
        <p:spPr>
          <a:xfrm>
            <a:off x="1" y="2041321"/>
            <a:ext cx="580488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182875" bIns="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bersecurity ">
  <p:cSld name="Cybersecurity 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>
            <a:off x="0" y="2493817"/>
            <a:ext cx="12192000" cy="1925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31900" tIns="45700" rIns="18287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2175163" y="4696691"/>
            <a:ext cx="10016837" cy="38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731500" bIns="45700" anchor="ctr" anchorCtr="0"/>
          <a:lstStyle>
            <a:lvl1pPr marR="0" lvl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/>
          <p:nvPr/>
        </p:nvSpPr>
        <p:spPr>
          <a:xfrm>
            <a:off x="6539346" y="5361558"/>
            <a:ext cx="360218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/>
          <a:p>
            <a:pPr marL="457200" marR="0" lvl="1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Cybersecurity</a:t>
            </a:r>
            <a:endParaRPr sz="2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" name="Google Shape;35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8823" y="1636855"/>
            <a:ext cx="2973468" cy="2211746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424070" y="5823223"/>
            <a:ext cx="11381534" cy="65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645900" bIns="45700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">
  <p:cSld name="Text 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0" y="1863494"/>
            <a:ext cx="12192000" cy="454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457200" bIns="45700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ubTitle" idx="3"/>
          </p:nvPr>
        </p:nvSpPr>
        <p:spPr>
          <a:xfrm>
            <a:off x="0" y="884164"/>
            <a:ext cx="12192000" cy="877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section Slide">
  <p:cSld name="Subsection Slide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381000" y="361950"/>
            <a:ext cx="11430000" cy="61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Slide">
  <p:cSld name="Transition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ctrTitle"/>
          </p:nvPr>
        </p:nvSpPr>
        <p:spPr>
          <a:xfrm>
            <a:off x="0" y="374073"/>
            <a:ext cx="12192000" cy="6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 with Sidebar">
  <p:cSld name="Text Only with Sideba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2"/>
          </p:nvPr>
        </p:nvSpPr>
        <p:spPr>
          <a:xfrm>
            <a:off x="0" y="1519798"/>
            <a:ext cx="9206630" cy="4887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457200" bIns="45700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3"/>
          </p:nvPr>
        </p:nvSpPr>
        <p:spPr>
          <a:xfrm>
            <a:off x="0" y="884164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67" name="Google Shape;67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68225" y="1519798"/>
            <a:ext cx="2363556" cy="488714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>
            <a:spLocks noGrp="1"/>
          </p:cNvSpPr>
          <p:nvPr>
            <p:ph type="body" idx="4"/>
          </p:nvPr>
        </p:nvSpPr>
        <p:spPr>
          <a:xfrm>
            <a:off x="9468226" y="1519798"/>
            <a:ext cx="2363556" cy="4887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with Caption">
  <p:cSld name="Photo with 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2"/>
          </p:nvPr>
        </p:nvSpPr>
        <p:spPr>
          <a:xfrm>
            <a:off x="-1" y="1569768"/>
            <a:ext cx="3168204" cy="483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457200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ubTitle" idx="3"/>
          </p:nvPr>
        </p:nvSpPr>
        <p:spPr>
          <a:xfrm>
            <a:off x="0" y="884164"/>
            <a:ext cx="12192000" cy="63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/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5"/>
          <p:cNvSpPr>
            <a:spLocks noGrp="1"/>
          </p:cNvSpPr>
          <p:nvPr>
            <p:ph type="pic" idx="4"/>
          </p:nvPr>
        </p:nvSpPr>
        <p:spPr>
          <a:xfrm>
            <a:off x="3296567" y="1518252"/>
            <a:ext cx="8595360" cy="4837176"/>
          </a:xfrm>
          <a:prstGeom prst="rect">
            <a:avLst/>
          </a:prstGeom>
          <a:solidFill>
            <a:srgbClr val="9AA5B1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77" name="Google Shape;77;p15"/>
          <p:cNvCxnSpPr/>
          <p:nvPr/>
        </p:nvCxnSpPr>
        <p:spPr>
          <a:xfrm>
            <a:off x="381000" y="866274"/>
            <a:ext cx="1143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8" name="Google Shape;78;p15"/>
          <p:cNvCxnSpPr/>
          <p:nvPr/>
        </p:nvCxnSpPr>
        <p:spPr>
          <a:xfrm>
            <a:off x="381000" y="6564742"/>
            <a:ext cx="11430000" cy="0"/>
          </a:xfrm>
          <a:prstGeom prst="straightConnector1">
            <a:avLst/>
          </a:prstGeom>
          <a:noFill/>
          <a:ln w="9525" cap="flat" cmpd="sng">
            <a:solidFill>
              <a:srgbClr val="9AA5B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3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4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5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6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7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theme" Target="../theme/theme17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theme" Target="../theme/theme18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theme" Target="../theme/theme19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theme" Target="../theme/theme2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theme" Target="../theme/theme21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2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_rels/slideMaster23.xml.rels><?xml version="1.0" encoding="UTF-8" standalone="yes"?>
<Relationships xmlns="http://schemas.openxmlformats.org/package/2006/relationships"><Relationship Id="rId3" Type="http://schemas.openxmlformats.org/officeDocument/2006/relationships/theme" Target="../theme/theme2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8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0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1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8300" y="361950"/>
            <a:ext cx="11455400" cy="613410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9803"/>
              </a:srgbClr>
            </a:outerShdw>
          </a:effectLst>
        </p:spPr>
      </p:pic>
      <p:sp>
        <p:nvSpPr>
          <p:cNvPr id="11" name="Google Shape;11;p1"/>
          <p:cNvSpPr txBox="1"/>
          <p:nvPr/>
        </p:nvSpPr>
        <p:spPr>
          <a:xfrm>
            <a:off x="5250873" y="6573280"/>
            <a:ext cx="657282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0" marR="0" lvl="7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</a:t>
            </a:r>
            <a:endParaRPr sz="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377056" y="5281610"/>
            <a:ext cx="1169554" cy="102220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Google Shape;101;p22"/>
          <p:cNvCxnSpPr/>
          <p:nvPr/>
        </p:nvCxnSpPr>
        <p:spPr>
          <a:xfrm>
            <a:off x="381000" y="866274"/>
            <a:ext cx="1143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2" name="Google Shape;102;p22"/>
          <p:cNvCxnSpPr/>
          <p:nvPr/>
        </p:nvCxnSpPr>
        <p:spPr>
          <a:xfrm>
            <a:off x="381000" y="6564742"/>
            <a:ext cx="11430000" cy="0"/>
          </a:xfrm>
          <a:prstGeom prst="straightConnector1">
            <a:avLst/>
          </a:prstGeom>
          <a:noFill/>
          <a:ln w="9525" cap="flat" cmpd="sng">
            <a:solidFill>
              <a:srgbClr val="9AA5B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61" y="7121"/>
            <a:ext cx="12166677" cy="684375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Google Shape;119;p26"/>
          <p:cNvCxnSpPr/>
          <p:nvPr/>
        </p:nvCxnSpPr>
        <p:spPr>
          <a:xfrm>
            <a:off x="381000" y="866274"/>
            <a:ext cx="1143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0" name="Google Shape;120;p26"/>
          <p:cNvCxnSpPr/>
          <p:nvPr/>
        </p:nvCxnSpPr>
        <p:spPr>
          <a:xfrm>
            <a:off x="381000" y="6564742"/>
            <a:ext cx="11430000" cy="0"/>
          </a:xfrm>
          <a:prstGeom prst="straightConnector1">
            <a:avLst/>
          </a:prstGeom>
          <a:noFill/>
          <a:ln w="9525" cap="flat" cmpd="sng">
            <a:solidFill>
              <a:srgbClr val="9AA5B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61" y="11464"/>
            <a:ext cx="12166677" cy="683506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Google Shape;137;p30"/>
          <p:cNvCxnSpPr/>
          <p:nvPr/>
        </p:nvCxnSpPr>
        <p:spPr>
          <a:xfrm>
            <a:off x="381000" y="866274"/>
            <a:ext cx="1143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8" name="Google Shape;138;p30"/>
          <p:cNvCxnSpPr/>
          <p:nvPr/>
        </p:nvCxnSpPr>
        <p:spPr>
          <a:xfrm>
            <a:off x="381000" y="6564742"/>
            <a:ext cx="11430000" cy="0"/>
          </a:xfrm>
          <a:prstGeom prst="straightConnector1">
            <a:avLst/>
          </a:prstGeom>
          <a:noFill/>
          <a:ln w="9525" cap="flat" cmpd="sng">
            <a:solidFill>
              <a:srgbClr val="9AA5B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7" name="Google Shape;147;p32"/>
          <p:cNvCxnSpPr/>
          <p:nvPr/>
        </p:nvCxnSpPr>
        <p:spPr>
          <a:xfrm>
            <a:off x="381000" y="866274"/>
            <a:ext cx="1143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8" name="Google Shape;148;p32"/>
          <p:cNvCxnSpPr/>
          <p:nvPr/>
        </p:nvCxnSpPr>
        <p:spPr>
          <a:xfrm>
            <a:off x="381000" y="6564742"/>
            <a:ext cx="11430000" cy="0"/>
          </a:xfrm>
          <a:prstGeom prst="straightConnector1">
            <a:avLst/>
          </a:prstGeom>
          <a:noFill/>
          <a:ln w="9525" cap="flat" cmpd="sng">
            <a:solidFill>
              <a:srgbClr val="9AA5B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" name="Google Shape;216;p35"/>
          <p:cNvCxnSpPr/>
          <p:nvPr/>
        </p:nvCxnSpPr>
        <p:spPr>
          <a:xfrm>
            <a:off x="381000" y="866274"/>
            <a:ext cx="1143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7" name="Google Shape;217;p35"/>
          <p:cNvCxnSpPr/>
          <p:nvPr/>
        </p:nvCxnSpPr>
        <p:spPr>
          <a:xfrm>
            <a:off x="381000" y="6564742"/>
            <a:ext cx="11430000" cy="0"/>
          </a:xfrm>
          <a:prstGeom prst="straightConnector1">
            <a:avLst/>
          </a:prstGeom>
          <a:noFill/>
          <a:ln w="9525" cap="flat" cmpd="sng">
            <a:solidFill>
              <a:srgbClr val="9AA5B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9" name="Google Shape;309;p38"/>
          <p:cNvCxnSpPr/>
          <p:nvPr/>
        </p:nvCxnSpPr>
        <p:spPr>
          <a:xfrm>
            <a:off x="381000" y="866274"/>
            <a:ext cx="1143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0" name="Google Shape;310;p38"/>
          <p:cNvCxnSpPr/>
          <p:nvPr/>
        </p:nvCxnSpPr>
        <p:spPr>
          <a:xfrm>
            <a:off x="381000" y="6564742"/>
            <a:ext cx="11430000" cy="0"/>
          </a:xfrm>
          <a:prstGeom prst="straightConnector1">
            <a:avLst/>
          </a:prstGeom>
          <a:noFill/>
          <a:ln w="9525" cap="flat" cmpd="sng">
            <a:solidFill>
              <a:srgbClr val="9AA5B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8" name="Google Shape;408;p41"/>
          <p:cNvCxnSpPr/>
          <p:nvPr/>
        </p:nvCxnSpPr>
        <p:spPr>
          <a:xfrm>
            <a:off x="381000" y="6564742"/>
            <a:ext cx="11430000" cy="0"/>
          </a:xfrm>
          <a:prstGeom prst="straightConnector1">
            <a:avLst/>
          </a:prstGeom>
          <a:noFill/>
          <a:ln w="9525" cap="flat" cmpd="sng">
            <a:solidFill>
              <a:srgbClr val="9AA5B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9" name="Google Shape;409;p41"/>
          <p:cNvCxnSpPr/>
          <p:nvPr/>
        </p:nvCxnSpPr>
        <p:spPr>
          <a:xfrm>
            <a:off x="381000" y="866274"/>
            <a:ext cx="1143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5" name="Google Shape;505;p44"/>
          <p:cNvCxnSpPr/>
          <p:nvPr/>
        </p:nvCxnSpPr>
        <p:spPr>
          <a:xfrm>
            <a:off x="381000" y="6564742"/>
            <a:ext cx="11430000" cy="0"/>
          </a:xfrm>
          <a:prstGeom prst="straightConnector1">
            <a:avLst/>
          </a:prstGeom>
          <a:noFill/>
          <a:ln w="9525" cap="flat" cmpd="sng">
            <a:solidFill>
              <a:srgbClr val="9AA5B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6" name="Google Shape;506;p44"/>
          <p:cNvCxnSpPr/>
          <p:nvPr/>
        </p:nvCxnSpPr>
        <p:spPr>
          <a:xfrm>
            <a:off x="381000" y="866274"/>
            <a:ext cx="1143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Google Shape;38;p6"/>
          <p:cNvCxnSpPr/>
          <p:nvPr/>
        </p:nvCxnSpPr>
        <p:spPr>
          <a:xfrm>
            <a:off x="381000" y="866274"/>
            <a:ext cx="1143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" name="Google Shape;39;p6"/>
          <p:cNvCxnSpPr/>
          <p:nvPr/>
        </p:nvCxnSpPr>
        <p:spPr>
          <a:xfrm>
            <a:off x="381000" y="6564742"/>
            <a:ext cx="11430000" cy="0"/>
          </a:xfrm>
          <a:prstGeom prst="straightConnector1">
            <a:avLst/>
          </a:prstGeom>
          <a:noFill/>
          <a:ln w="9525" cap="flat" cmpd="sng">
            <a:solidFill>
              <a:srgbClr val="9AA5B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9" name="Google Shape;609;p47"/>
          <p:cNvCxnSpPr/>
          <p:nvPr/>
        </p:nvCxnSpPr>
        <p:spPr>
          <a:xfrm>
            <a:off x="381000" y="6564742"/>
            <a:ext cx="11430000" cy="0"/>
          </a:xfrm>
          <a:prstGeom prst="straightConnector1">
            <a:avLst/>
          </a:prstGeom>
          <a:noFill/>
          <a:ln w="9525" cap="flat" cmpd="sng">
            <a:solidFill>
              <a:srgbClr val="9AA5B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10" name="Google Shape;610;p47"/>
          <p:cNvCxnSpPr/>
          <p:nvPr/>
        </p:nvCxnSpPr>
        <p:spPr>
          <a:xfrm>
            <a:off x="381000" y="866274"/>
            <a:ext cx="1143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1" name="Google Shape;721;p50"/>
          <p:cNvCxnSpPr/>
          <p:nvPr/>
        </p:nvCxnSpPr>
        <p:spPr>
          <a:xfrm>
            <a:off x="381000" y="866274"/>
            <a:ext cx="1143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22" name="Google Shape;722;p50"/>
          <p:cNvCxnSpPr/>
          <p:nvPr/>
        </p:nvCxnSpPr>
        <p:spPr>
          <a:xfrm>
            <a:off x="381000" y="6564742"/>
            <a:ext cx="11430000" cy="0"/>
          </a:xfrm>
          <a:prstGeom prst="straightConnector1">
            <a:avLst/>
          </a:prstGeom>
          <a:noFill/>
          <a:ln w="9525" cap="flat" cmpd="sng">
            <a:solidFill>
              <a:srgbClr val="9AA5B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6" name="Google Shape;836;p53"/>
          <p:cNvCxnSpPr/>
          <p:nvPr/>
        </p:nvCxnSpPr>
        <p:spPr>
          <a:xfrm>
            <a:off x="381000" y="866274"/>
            <a:ext cx="1143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37" name="Google Shape;837;p53"/>
          <p:cNvCxnSpPr/>
          <p:nvPr/>
        </p:nvCxnSpPr>
        <p:spPr>
          <a:xfrm>
            <a:off x="381000" y="6564742"/>
            <a:ext cx="11430000" cy="0"/>
          </a:xfrm>
          <a:prstGeom prst="straightConnector1">
            <a:avLst/>
          </a:prstGeom>
          <a:noFill/>
          <a:ln w="9525" cap="flat" cmpd="sng">
            <a:solidFill>
              <a:srgbClr val="9AA5B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7" name="Google Shape;897;p56"/>
          <p:cNvCxnSpPr/>
          <p:nvPr/>
        </p:nvCxnSpPr>
        <p:spPr>
          <a:xfrm>
            <a:off x="381000" y="866274"/>
            <a:ext cx="1143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98" name="Google Shape;898;p56"/>
          <p:cNvCxnSpPr/>
          <p:nvPr/>
        </p:nvCxnSpPr>
        <p:spPr>
          <a:xfrm>
            <a:off x="381000" y="6564742"/>
            <a:ext cx="11430000" cy="0"/>
          </a:xfrm>
          <a:prstGeom prst="straightConnector1">
            <a:avLst/>
          </a:prstGeom>
          <a:noFill/>
          <a:ln w="9525" cap="flat" cmpd="sng">
            <a:solidFill>
              <a:srgbClr val="9AA5B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8300" y="361950"/>
            <a:ext cx="11455400" cy="61341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30" y="0"/>
            <a:ext cx="12182140" cy="6858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12"/>
          <p:cNvCxnSpPr/>
          <p:nvPr/>
        </p:nvCxnSpPr>
        <p:spPr>
          <a:xfrm>
            <a:off x="381000" y="866274"/>
            <a:ext cx="1143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0" name="Google Shape;60;p12"/>
          <p:cNvCxnSpPr/>
          <p:nvPr/>
        </p:nvCxnSpPr>
        <p:spPr>
          <a:xfrm>
            <a:off x="381000" y="6564742"/>
            <a:ext cx="11430000" cy="0"/>
          </a:xfrm>
          <a:prstGeom prst="straightConnector1">
            <a:avLst/>
          </a:prstGeom>
          <a:noFill/>
          <a:ln w="9525" cap="flat" cmpd="sng">
            <a:solidFill>
              <a:srgbClr val="9AA5B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30" y="0"/>
            <a:ext cx="12182140" cy="6858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30" y="2773"/>
            <a:ext cx="12182140" cy="6852453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/>
        </p:nvSpPr>
        <p:spPr>
          <a:xfrm>
            <a:off x="9860" y="5185534"/>
            <a:ext cx="1218214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280150" bIns="45700" anchor="t" anchorCtr="0">
            <a:noAutofit/>
          </a:bodyPr>
          <a:lstStyle/>
          <a:p>
            <a:pPr marL="3200400" marR="0" lvl="7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Instructor Demonstration</a:t>
            </a:r>
            <a:endParaRPr sz="3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30" y="7121"/>
            <a:ext cx="12182140" cy="684375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59"/>
          <p:cNvSpPr txBox="1">
            <a:spLocks noGrp="1"/>
          </p:cNvSpPr>
          <p:nvPr>
            <p:ph type="ctrTitle"/>
          </p:nvPr>
        </p:nvSpPr>
        <p:spPr>
          <a:xfrm>
            <a:off x="0" y="2493817"/>
            <a:ext cx="12192000" cy="1925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31900" tIns="45700" rIns="18287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dirty="0"/>
              <a:t>Advanced SQL Queries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61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/>
          </a:p>
        </p:txBody>
      </p:sp>
      <p:sp>
        <p:nvSpPr>
          <p:cNvPr id="961" name="Google Shape;961;p61"/>
          <p:cNvSpPr txBox="1">
            <a:spLocks noGrp="1"/>
          </p:cNvSpPr>
          <p:nvPr>
            <p:ph type="body" idx="2"/>
          </p:nvPr>
        </p:nvSpPr>
        <p:spPr>
          <a:xfrm>
            <a:off x="243840" y="1529097"/>
            <a:ext cx="11472672" cy="447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457200" bIns="45700" anchor="t" anchorCtr="0">
            <a:noAutofit/>
          </a:bodyPr>
          <a:lstStyle/>
          <a:p>
            <a:pPr marL="228600" lvl="0" indent="-1828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</a:pPr>
            <a:r>
              <a:rPr lang="en-US" sz="2400" dirty="0"/>
              <a:t>  Create aggregate queries.</a:t>
            </a:r>
            <a:endParaRPr dirty="0"/>
          </a:p>
          <a:p>
            <a:pPr marL="228600" lvl="0" indent="-18288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</a:pPr>
            <a:r>
              <a:rPr lang="en-US" sz="2400" dirty="0"/>
              <a:t>  Create subqueries for further data exploration.</a:t>
            </a:r>
            <a:endParaRPr dirty="0"/>
          </a:p>
          <a:p>
            <a:pPr marL="228600" lvl="0" indent="-18288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</a:pPr>
            <a:r>
              <a:rPr lang="en-US" sz="2400" dirty="0"/>
              <a:t>  Create views from tables.</a:t>
            </a:r>
            <a:endParaRPr dirty="0"/>
          </a:p>
        </p:txBody>
      </p:sp>
      <p:sp>
        <p:nvSpPr>
          <p:cNvPr id="962" name="Google Shape;962;p61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/>
              <a:t>Class Objectives</a:t>
            </a:r>
            <a:endParaRPr/>
          </a:p>
        </p:txBody>
      </p:sp>
      <p:sp>
        <p:nvSpPr>
          <p:cNvPr id="963" name="Google Shape;963;p61"/>
          <p:cNvSpPr txBox="1">
            <a:spLocks noGrp="1"/>
          </p:cNvSpPr>
          <p:nvPr>
            <p:ph type="subTitle" idx="3"/>
          </p:nvPr>
        </p:nvSpPr>
        <p:spPr>
          <a:xfrm>
            <a:off x="0" y="884164"/>
            <a:ext cx="12192000" cy="877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18287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 dirty="0"/>
              <a:t>By the end of today’s class, you will: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62"/>
          <p:cNvSpPr txBox="1">
            <a:spLocks noGrp="1"/>
          </p:cNvSpPr>
          <p:nvPr>
            <p:ph type="title"/>
          </p:nvPr>
        </p:nvSpPr>
        <p:spPr>
          <a:xfrm>
            <a:off x="381000" y="361950"/>
            <a:ext cx="11430000" cy="61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4000"/>
            </a:pPr>
            <a:r>
              <a:rPr lang="en-US" sz="4000" i="1" u="sng" dirty="0"/>
              <a:t>Aggregate Functions</a:t>
            </a:r>
            <a:r>
              <a:rPr lang="en-US" sz="4000" u="sng" dirty="0"/>
              <a:t>			</a:t>
            </a:r>
            <a:r>
              <a:rPr lang="en-US" sz="4000" i="1" u="sng" dirty="0"/>
              <a:t>             </a:t>
            </a:r>
            <a:endParaRPr sz="4000" i="1" u="sng" dirty="0"/>
          </a:p>
        </p:txBody>
      </p:sp>
      <p:sp>
        <p:nvSpPr>
          <p:cNvPr id="969" name="Google Shape;969;p62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970" name="Google Shape;970;p62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63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/>
          </a:p>
        </p:txBody>
      </p:sp>
      <p:sp>
        <p:nvSpPr>
          <p:cNvPr id="976" name="Google Shape;976;p63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b="1"/>
              <a:t>Aggregate Functions</a:t>
            </a:r>
            <a:endParaRPr/>
          </a:p>
        </p:txBody>
      </p:sp>
      <p:sp>
        <p:nvSpPr>
          <p:cNvPr id="977" name="Google Shape;977;p63"/>
          <p:cNvSpPr txBox="1">
            <a:spLocks noGrp="1"/>
          </p:cNvSpPr>
          <p:nvPr>
            <p:ph type="body" idx="2"/>
          </p:nvPr>
        </p:nvSpPr>
        <p:spPr>
          <a:xfrm>
            <a:off x="631372" y="1176650"/>
            <a:ext cx="10612583" cy="537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457200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2400" dirty="0"/>
              <a:t>Aggregate functions allow you to perform a calculation on a set of values to return a single value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.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2400" dirty="0"/>
              <a:t>The most commonly used aggregate functions are: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urier New" panose="02070309020205020404" pitchFamily="49" charset="0"/>
              <a:buChar char="o"/>
            </a:pPr>
            <a:r>
              <a:rPr lang="en-US" sz="2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AVG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: calculates the average of a set values</a:t>
            </a:r>
            <a:endParaRPr dirty="0"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urier New" panose="02070309020205020404" pitchFamily="49" charset="0"/>
              <a:buChar char="o"/>
            </a:pPr>
            <a:r>
              <a:rPr lang="en-US" sz="2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COUNT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: counts the rows in specific table or view</a:t>
            </a:r>
            <a:endParaRPr dirty="0"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urier New" panose="02070309020205020404" pitchFamily="49" charset="0"/>
              <a:buChar char="o"/>
            </a:pPr>
            <a:r>
              <a:rPr lang="en-US" sz="2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MIN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: returns the minimum value in a set of values</a:t>
            </a:r>
            <a:endParaRPr dirty="0"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urier New" panose="02070309020205020404" pitchFamily="49" charset="0"/>
              <a:buChar char="o"/>
            </a:pPr>
            <a:r>
              <a:rPr lang="en-US" sz="2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MAX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: returns the maximum value in a set of values</a:t>
            </a:r>
            <a:endParaRPr dirty="0"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urier New" panose="02070309020205020404" pitchFamily="49" charset="0"/>
              <a:buChar char="o"/>
            </a:pPr>
            <a:r>
              <a:rPr lang="en-US" sz="2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SUM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: calculates the sum of the a set of values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64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/>
          </a:p>
        </p:txBody>
      </p:sp>
      <p:sp>
        <p:nvSpPr>
          <p:cNvPr id="983" name="Google Shape;983;p64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b="1"/>
              <a:t>Aggregate Functions</a:t>
            </a:r>
            <a:endParaRPr/>
          </a:p>
        </p:txBody>
      </p:sp>
      <p:sp>
        <p:nvSpPr>
          <p:cNvPr id="984" name="Google Shape;984;p64"/>
          <p:cNvSpPr txBox="1">
            <a:spLocks noGrp="1"/>
          </p:cNvSpPr>
          <p:nvPr>
            <p:ph type="body" idx="2"/>
          </p:nvPr>
        </p:nvSpPr>
        <p:spPr>
          <a:xfrm>
            <a:off x="631372" y="1176650"/>
            <a:ext cx="10612583" cy="4393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457200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en-US" sz="2400" dirty="0"/>
              <a:t>Aggregate functions are 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often used with:</a:t>
            </a:r>
            <a:endParaRPr dirty="0"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-US" sz="2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GROUP BY 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clause</a:t>
            </a:r>
            <a:endParaRPr dirty="0"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-US" sz="2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HAVING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clause</a:t>
            </a:r>
            <a:endParaRPr dirty="0"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-US" sz="24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SELECT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statement</a:t>
            </a:r>
            <a:endParaRPr dirty="0"/>
          </a:p>
          <a:p>
            <a:pPr marL="34290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marL="34290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marL="228600" lvl="0" indent="-6857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65"/>
          <p:cNvSpPr txBox="1">
            <a:spLocks noGrp="1"/>
          </p:cNvSpPr>
          <p:nvPr>
            <p:ph type="title"/>
          </p:nvPr>
        </p:nvSpPr>
        <p:spPr>
          <a:xfrm>
            <a:off x="381000" y="361950"/>
            <a:ext cx="11430000" cy="61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 i="1" u="sng" dirty="0"/>
              <a:t>Subqueries</a:t>
            </a:r>
            <a:r>
              <a:rPr lang="en-US" sz="4000" u="sng" dirty="0"/>
              <a:t>				</a:t>
            </a:r>
            <a:endParaRPr dirty="0"/>
          </a:p>
        </p:txBody>
      </p:sp>
      <p:sp>
        <p:nvSpPr>
          <p:cNvPr id="990" name="Google Shape;990;p65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991" name="Google Shape;991;p65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66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/>
          </a:p>
        </p:txBody>
      </p:sp>
      <p:sp>
        <p:nvSpPr>
          <p:cNvPr id="997" name="Google Shape;997;p66"/>
          <p:cNvSpPr txBox="1"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b="1"/>
              <a:t>Subqueries</a:t>
            </a:r>
            <a:endParaRPr b="1"/>
          </a:p>
        </p:txBody>
      </p:sp>
      <p:sp>
        <p:nvSpPr>
          <p:cNvPr id="998" name="Google Shape;998;p66"/>
          <p:cNvSpPr txBox="1">
            <a:spLocks noGrp="1"/>
          </p:cNvSpPr>
          <p:nvPr>
            <p:ph type="body" idx="2"/>
          </p:nvPr>
        </p:nvSpPr>
        <p:spPr>
          <a:xfrm>
            <a:off x="489397" y="1103640"/>
            <a:ext cx="10612581" cy="4215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457200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2400" dirty="0"/>
              <a:t>A subquery is nested inside a larger query.</a:t>
            </a:r>
            <a:endParaRPr dirty="0"/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2400" dirty="0"/>
              <a:t>Subqueries occur in:</a:t>
            </a:r>
            <a:endParaRPr dirty="0"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2400" dirty="0"/>
              <a:t>the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2400" dirty="0"/>
              <a:t> statement</a:t>
            </a:r>
            <a:endParaRPr dirty="0"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2400" dirty="0"/>
              <a:t>the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2400" dirty="0"/>
              <a:t> clause</a:t>
            </a:r>
            <a:endParaRPr dirty="0"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2400" dirty="0"/>
              <a:t>the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2400" dirty="0"/>
              <a:t> clause</a:t>
            </a:r>
            <a:endParaRPr dirty="0"/>
          </a:p>
          <a:p>
            <a:pPr marL="228600" lvl="0" indent="-6857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67"/>
          <p:cNvSpPr txBox="1">
            <a:spLocks noGrp="1"/>
          </p:cNvSpPr>
          <p:nvPr>
            <p:ph type="title"/>
          </p:nvPr>
        </p:nvSpPr>
        <p:spPr>
          <a:xfrm>
            <a:off x="381000" y="361950"/>
            <a:ext cx="11430000" cy="61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 i="1" u="sng"/>
              <a:t>SQL Views</a:t>
            </a:r>
            <a:r>
              <a:rPr lang="en-US" sz="4000" u="sng"/>
              <a:t>				</a:t>
            </a:r>
            <a:endParaRPr/>
          </a:p>
        </p:txBody>
      </p:sp>
      <p:sp>
        <p:nvSpPr>
          <p:cNvPr id="1004" name="Google Shape;1004;p67"/>
          <p:cNvSpPr txBox="1">
            <a:spLocks noGrp="1"/>
          </p:cNvSpPr>
          <p:nvPr>
            <p:ph type="sldNum" idx="12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575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005" name="Google Shape;1005;p67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68"/>
          <p:cNvSpPr txBox="1">
            <a:spLocks noGrp="1"/>
          </p:cNvSpPr>
          <p:nvPr>
            <p:ph type="body" idx="1"/>
          </p:nvPr>
        </p:nvSpPr>
        <p:spPr>
          <a:xfrm>
            <a:off x="-2" y="6564741"/>
            <a:ext cx="10612583" cy="29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45700" anchor="ctr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/>
          </a:p>
        </p:txBody>
      </p:sp>
      <p:sp>
        <p:nvSpPr>
          <p:cNvPr id="1011" name="Google Shape;1011;p6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12192000" cy="78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18287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br>
              <a:rPr lang="en-US" b="1" dirty="0"/>
            </a:br>
            <a:r>
              <a:rPr lang="en-US" b="1" dirty="0"/>
              <a:t>SQL Views</a:t>
            </a:r>
            <a:endParaRPr b="1" dirty="0"/>
          </a:p>
        </p:txBody>
      </p:sp>
      <p:sp>
        <p:nvSpPr>
          <p:cNvPr id="1012" name="Google Shape;1012;p68"/>
          <p:cNvSpPr txBox="1">
            <a:spLocks noGrp="1"/>
          </p:cNvSpPr>
          <p:nvPr>
            <p:ph type="body" idx="2"/>
          </p:nvPr>
        </p:nvSpPr>
        <p:spPr>
          <a:xfrm>
            <a:off x="390659" y="1219550"/>
            <a:ext cx="11410682" cy="4202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457200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2400" dirty="0"/>
              <a:t>A </a:t>
            </a:r>
            <a:r>
              <a:rPr lang="en-US" sz="2400" b="1" dirty="0"/>
              <a:t>view</a:t>
            </a:r>
            <a:r>
              <a:rPr lang="en-US" sz="2400" dirty="0"/>
              <a:t> in SQL is a virtual table. It is not part of the schema, but it has rows and columns.</a:t>
            </a:r>
            <a:endParaRPr dirty="0"/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2400" dirty="0"/>
              <a:t>Views are created by using the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CREATE VIEW </a:t>
            </a:r>
            <a:r>
              <a:rPr lang="en-US" sz="2400" dirty="0"/>
              <a:t>statement. </a:t>
            </a:r>
            <a:endParaRPr dirty="0"/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2400" dirty="0"/>
              <a:t>Views are created from a single table, multiple tables, or another view.</a:t>
            </a:r>
            <a:endParaRPr dirty="0"/>
          </a:p>
          <a:p>
            <a:pPr marL="4572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itle Slid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Activity with Instructions 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Challeng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Challenge with Instruction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Homework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Homework Instruction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Numbered 1–4 (Green)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Numbered 1–5 (Green)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Numbered 1–6 (Gray)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Numbered 1–6 (Blue)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Numbered 1–7(Gray)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xt Only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Numbered 1–8 (Gray)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Numbered 1–8 (Green)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Numbered 1–3 (Green)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Numbered 1–2 (Green)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ubsection Slid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ransition Slid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xt Only with Sidebar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Photo with Captio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Call Attention Slid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Instructor Demonstratio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Activity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214</Words>
  <Application>Microsoft Macintosh PowerPoint</Application>
  <PresentationFormat>Widescreen</PresentationFormat>
  <Paragraphs>36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23</vt:i4>
      </vt:variant>
      <vt:variant>
        <vt:lpstr>Slide Titles</vt:lpstr>
      </vt:variant>
      <vt:variant>
        <vt:i4>9</vt:i4>
      </vt:variant>
    </vt:vector>
  </HeadingPairs>
  <TitlesOfParts>
    <vt:vector size="37" baseType="lpstr">
      <vt:lpstr>Arial</vt:lpstr>
      <vt:lpstr>Courier New</vt:lpstr>
      <vt:lpstr>Noto Sans Symbols</vt:lpstr>
      <vt:lpstr>Roboto</vt:lpstr>
      <vt:lpstr>Calibri</vt:lpstr>
      <vt:lpstr>Title Slide</vt:lpstr>
      <vt:lpstr>Text Only</vt:lpstr>
      <vt:lpstr>Subsection Slide</vt:lpstr>
      <vt:lpstr>Transition Slide</vt:lpstr>
      <vt:lpstr>Text Only with Sidebar</vt:lpstr>
      <vt:lpstr>Photo with Caption</vt:lpstr>
      <vt:lpstr>Call Attention Slide</vt:lpstr>
      <vt:lpstr>Instructor Demonstration</vt:lpstr>
      <vt:lpstr>Activity</vt:lpstr>
      <vt:lpstr>Activity with Instructions </vt:lpstr>
      <vt:lpstr>Challenge</vt:lpstr>
      <vt:lpstr>Challenge with Instructions</vt:lpstr>
      <vt:lpstr>Homework</vt:lpstr>
      <vt:lpstr>Homework Instructions</vt:lpstr>
      <vt:lpstr>Numbered 1–4 (Green)</vt:lpstr>
      <vt:lpstr>Numbered 1–5 (Green)</vt:lpstr>
      <vt:lpstr>Numbered 1–6 (Gray)</vt:lpstr>
      <vt:lpstr>Numbered 1–6 (Blue)</vt:lpstr>
      <vt:lpstr>Numbered 1–7(Gray)</vt:lpstr>
      <vt:lpstr>Numbered 1–8 (Gray)</vt:lpstr>
      <vt:lpstr>Numbered 1–8 (Green)</vt:lpstr>
      <vt:lpstr>Numbered 1–3 (Green)</vt:lpstr>
      <vt:lpstr>Numbered 1–2 (Green)</vt:lpstr>
      <vt:lpstr>Advanced SQL Queries</vt:lpstr>
      <vt:lpstr>Class Objectives</vt:lpstr>
      <vt:lpstr>Aggregate Functions                </vt:lpstr>
      <vt:lpstr>Aggregate Functions</vt:lpstr>
      <vt:lpstr>Aggregate Functions</vt:lpstr>
      <vt:lpstr>Subqueries    </vt:lpstr>
      <vt:lpstr>Subqueries</vt:lpstr>
      <vt:lpstr>SQL Views    </vt:lpstr>
      <vt:lpstr> SQL Views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Day 2</dc:title>
  <cp:lastModifiedBy>Microsoft Office User</cp:lastModifiedBy>
  <cp:revision>12</cp:revision>
  <dcterms:modified xsi:type="dcterms:W3CDTF">2019-01-25T21:49:02Z</dcterms:modified>
</cp:coreProperties>
</file>